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100"/>
  </p:notesMasterIdLst>
  <p:handoutMasterIdLst>
    <p:handoutMasterId r:id="rId101"/>
  </p:handoutMasterIdLst>
  <p:sldIdLst>
    <p:sldId id="256" r:id="rId2"/>
    <p:sldId id="257" r:id="rId3"/>
    <p:sldId id="504" r:id="rId4"/>
    <p:sldId id="575" r:id="rId5"/>
    <p:sldId id="600" r:id="rId6"/>
    <p:sldId id="602" r:id="rId7"/>
    <p:sldId id="604" r:id="rId8"/>
    <p:sldId id="605" r:id="rId9"/>
    <p:sldId id="606" r:id="rId10"/>
    <p:sldId id="576" r:id="rId11"/>
    <p:sldId id="612" r:id="rId12"/>
    <p:sldId id="577" r:id="rId13"/>
    <p:sldId id="613" r:id="rId14"/>
    <p:sldId id="614" r:id="rId15"/>
    <p:sldId id="615" r:id="rId16"/>
    <p:sldId id="616" r:id="rId17"/>
    <p:sldId id="617" r:id="rId18"/>
    <p:sldId id="618" r:id="rId19"/>
    <p:sldId id="620" r:id="rId20"/>
    <p:sldId id="621" r:id="rId21"/>
    <p:sldId id="619" r:id="rId22"/>
    <p:sldId id="630" r:id="rId23"/>
    <p:sldId id="622" r:id="rId24"/>
    <p:sldId id="633" r:id="rId25"/>
    <p:sldId id="639" r:id="rId26"/>
    <p:sldId id="635" r:id="rId27"/>
    <p:sldId id="636" r:id="rId28"/>
    <p:sldId id="640" r:id="rId29"/>
    <p:sldId id="632" r:id="rId30"/>
    <p:sldId id="638" r:id="rId31"/>
    <p:sldId id="634" r:id="rId32"/>
    <p:sldId id="637" r:id="rId33"/>
    <p:sldId id="631" r:id="rId34"/>
    <p:sldId id="623" r:id="rId35"/>
    <p:sldId id="641" r:id="rId36"/>
    <p:sldId id="626" r:id="rId37"/>
    <p:sldId id="629" r:id="rId38"/>
    <p:sldId id="627" r:id="rId39"/>
    <p:sldId id="624" r:id="rId40"/>
    <p:sldId id="625" r:id="rId41"/>
    <p:sldId id="642" r:id="rId42"/>
    <p:sldId id="525" r:id="rId43"/>
    <p:sldId id="528" r:id="rId44"/>
    <p:sldId id="529" r:id="rId45"/>
    <p:sldId id="531" r:id="rId46"/>
    <p:sldId id="311" r:id="rId47"/>
    <p:sldId id="289" r:id="rId48"/>
    <p:sldId id="290" r:id="rId49"/>
    <p:sldId id="645" r:id="rId50"/>
    <p:sldId id="542" r:id="rId51"/>
    <p:sldId id="551" r:id="rId52"/>
    <p:sldId id="553" r:id="rId53"/>
    <p:sldId id="554" r:id="rId54"/>
    <p:sldId id="556" r:id="rId55"/>
    <p:sldId id="555" r:id="rId56"/>
    <p:sldId id="643" r:id="rId57"/>
    <p:sldId id="646" r:id="rId58"/>
    <p:sldId id="647" r:id="rId59"/>
    <p:sldId id="650" r:id="rId60"/>
    <p:sldId id="648" r:id="rId61"/>
    <p:sldId id="649" r:id="rId62"/>
    <p:sldId id="287" r:id="rId63"/>
    <p:sldId id="263" r:id="rId64"/>
    <p:sldId id="264" r:id="rId65"/>
    <p:sldId id="265" r:id="rId66"/>
    <p:sldId id="266" r:id="rId67"/>
    <p:sldId id="267" r:id="rId68"/>
    <p:sldId id="268" r:id="rId69"/>
    <p:sldId id="269" r:id="rId70"/>
    <p:sldId id="270" r:id="rId71"/>
    <p:sldId id="272" r:id="rId72"/>
    <p:sldId id="273" r:id="rId73"/>
    <p:sldId id="259" r:id="rId74"/>
    <p:sldId id="260" r:id="rId75"/>
    <p:sldId id="364" r:id="rId76"/>
    <p:sldId id="262" r:id="rId77"/>
    <p:sldId id="365" r:id="rId78"/>
    <p:sldId id="366" r:id="rId79"/>
    <p:sldId id="367" r:id="rId80"/>
    <p:sldId id="372" r:id="rId81"/>
    <p:sldId id="373" r:id="rId82"/>
    <p:sldId id="294" r:id="rId83"/>
    <p:sldId id="357" r:id="rId84"/>
    <p:sldId id="358" r:id="rId85"/>
    <p:sldId id="359" r:id="rId86"/>
    <p:sldId id="360" r:id="rId87"/>
    <p:sldId id="299" r:id="rId88"/>
    <p:sldId id="300" r:id="rId89"/>
    <p:sldId id="301" r:id="rId90"/>
    <p:sldId id="302" r:id="rId91"/>
    <p:sldId id="303" r:id="rId92"/>
    <p:sldId id="304" r:id="rId93"/>
    <p:sldId id="305" r:id="rId94"/>
    <p:sldId id="306" r:id="rId95"/>
    <p:sldId id="307" r:id="rId96"/>
    <p:sldId id="308" r:id="rId97"/>
    <p:sldId id="309" r:id="rId98"/>
    <p:sldId id="374" r:id="rId99"/>
  </p:sldIdLst>
  <p:sldSz cx="9144000" cy="5143500" type="screen16x9"/>
  <p:notesSz cx="6858000" cy="9144000"/>
  <p:embeddedFontLst>
    <p:embeddedFont>
      <p:font typeface="Arial Black" panose="020B0A04020102020204" pitchFamily="34" charset="0"/>
      <p:bold r:id="rId102"/>
    </p:embeddedFont>
    <p:embeddedFont>
      <p:font typeface="Arial Narrow" panose="020B0606020202030204" pitchFamily="34" charset="0"/>
      <p:regular r:id="rId103"/>
      <p:bold r:id="rId104"/>
      <p:italic r:id="rId105"/>
      <p:boldItalic r:id="rId106"/>
    </p:embeddedFont>
    <p:embeddedFont>
      <p:font typeface="Barlow" panose="00000500000000000000" pitchFamily="2" charset="0"/>
      <p:regular r:id="rId107"/>
      <p:bold r:id="rId108"/>
      <p:italic r:id="rId109"/>
      <p:boldItalic r:id="rId110"/>
    </p:embeddedFont>
    <p:embeddedFont>
      <p:font typeface="Bernard MT Condensed" panose="02050806060905020404" pitchFamily="18" charset="0"/>
      <p:regular r:id="rId111"/>
    </p:embeddedFont>
    <p:embeddedFont>
      <p:font typeface="Cambria Math" panose="02040503050406030204" pitchFamily="18" charset="0"/>
      <p:regular r:id="rId112"/>
    </p:embeddedFont>
    <p:embeddedFont>
      <p:font typeface="Georgia" panose="02040502050405020303" pitchFamily="18" charset="0"/>
      <p:regular r:id="rId113"/>
      <p:bold r:id="rId114"/>
      <p:italic r:id="rId115"/>
      <p:boldItalic r:id="rId1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5E8F3D"/>
    <a:srgbClr val="1B416F"/>
    <a:srgbClr val="BC8F00"/>
    <a:srgbClr val="17375E"/>
    <a:srgbClr val="D09E00"/>
    <a:srgbClr val="F8F8F8"/>
    <a:srgbClr val="FFFFFF"/>
    <a:srgbClr val="7F7F7F"/>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BD76E-F210-43DF-B284-6C6E78CD88AC}" v="37" dt="2025-02-04T11:14:43.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91" autoAdjust="0"/>
    <p:restoredTop sz="92998" autoAdjust="0"/>
  </p:normalViewPr>
  <p:slideViewPr>
    <p:cSldViewPr snapToGrid="0" snapToObjects="1">
      <p:cViewPr varScale="1">
        <p:scale>
          <a:sx n="90" d="100"/>
          <a:sy n="90" d="100"/>
        </p:scale>
        <p:origin x="92" y="5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55" d="100"/>
          <a:sy n="55" d="100"/>
        </p:scale>
        <p:origin x="253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2.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3.fntdata"/><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9.fntdata"/><Relationship Id="rId115"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Moreh" userId="17b81281-9f29-44e0-9273-6dadbf6896a2" providerId="ADAL" clId="{F9FBD76E-F210-43DF-B284-6C6E78CD88AC}"/>
    <pc:docChg chg="undo redo custSel addSld delSld modSld">
      <pc:chgData name="Chris Moreh" userId="17b81281-9f29-44e0-9273-6dadbf6896a2" providerId="ADAL" clId="{F9FBD76E-F210-43DF-B284-6C6E78CD88AC}" dt="2025-02-04T11:15:36.350" v="104" actId="6549"/>
      <pc:docMkLst>
        <pc:docMk/>
      </pc:docMkLst>
      <pc:sldChg chg="addSp delSp modSp mod modAnim">
        <pc:chgData name="Chris Moreh" userId="17b81281-9f29-44e0-9273-6dadbf6896a2" providerId="ADAL" clId="{F9FBD76E-F210-43DF-B284-6C6E78CD88AC}" dt="2025-02-04T10:54:15.283" v="40" actId="20577"/>
        <pc:sldMkLst>
          <pc:docMk/>
          <pc:sldMk cId="2007936143" sldId="257"/>
        </pc:sldMkLst>
        <pc:spChg chg="mod">
          <ac:chgData name="Chris Moreh" userId="17b81281-9f29-44e0-9273-6dadbf6896a2" providerId="ADAL" clId="{F9FBD76E-F210-43DF-B284-6C6E78CD88AC}" dt="2025-02-04T10:49:50.348" v="3" actId="20577"/>
          <ac:spMkLst>
            <pc:docMk/>
            <pc:sldMk cId="2007936143" sldId="257"/>
            <ac:spMk id="2" creationId="{CAA1E38F-44CC-0ACE-B90D-745782A693C1}"/>
          </ac:spMkLst>
        </pc:spChg>
        <pc:spChg chg="mod">
          <ac:chgData name="Chris Moreh" userId="17b81281-9f29-44e0-9273-6dadbf6896a2" providerId="ADAL" clId="{F9FBD76E-F210-43DF-B284-6C6E78CD88AC}" dt="2025-02-04T10:49:52.775" v="8" actId="20577"/>
          <ac:spMkLst>
            <pc:docMk/>
            <pc:sldMk cId="2007936143" sldId="257"/>
            <ac:spMk id="3" creationId="{BC0918AC-4669-2CC4-F6EE-C1104F5AC20E}"/>
          </ac:spMkLst>
        </pc:spChg>
        <pc:spChg chg="mod">
          <ac:chgData name="Chris Moreh" userId="17b81281-9f29-44e0-9273-6dadbf6896a2" providerId="ADAL" clId="{F9FBD76E-F210-43DF-B284-6C6E78CD88AC}" dt="2025-02-04T10:50:44.304" v="14"/>
          <ac:spMkLst>
            <pc:docMk/>
            <pc:sldMk cId="2007936143" sldId="257"/>
            <ac:spMk id="4" creationId="{2C16E2DC-61A9-B126-8DE8-289BDA969716}"/>
          </ac:spMkLst>
        </pc:spChg>
        <pc:spChg chg="del">
          <ac:chgData name="Chris Moreh" userId="17b81281-9f29-44e0-9273-6dadbf6896a2" providerId="ADAL" clId="{F9FBD76E-F210-43DF-B284-6C6E78CD88AC}" dt="2025-02-04T10:50:58.792" v="15"/>
          <ac:spMkLst>
            <pc:docMk/>
            <pc:sldMk cId="2007936143" sldId="257"/>
            <ac:spMk id="5" creationId="{35E23B0E-674D-78C6-DFD9-8651CE004BC5}"/>
          </ac:spMkLst>
        </pc:spChg>
        <pc:graphicFrameChg chg="add mod">
          <ac:chgData name="Chris Moreh" userId="17b81281-9f29-44e0-9273-6dadbf6896a2" providerId="ADAL" clId="{F9FBD76E-F210-43DF-B284-6C6E78CD88AC}" dt="2025-02-04T10:54:15.283" v="40" actId="20577"/>
          <ac:graphicFrameMkLst>
            <pc:docMk/>
            <pc:sldMk cId="2007936143" sldId="257"/>
            <ac:graphicFrameMk id="6" creationId="{407A6FC9-A5B4-CC80-9B6F-7E202D3EE790}"/>
          </ac:graphicFrameMkLst>
        </pc:graphicFrameChg>
      </pc:sldChg>
      <pc:sldChg chg="del">
        <pc:chgData name="Chris Moreh" userId="17b81281-9f29-44e0-9273-6dadbf6896a2" providerId="ADAL" clId="{F9FBD76E-F210-43DF-B284-6C6E78CD88AC}" dt="2025-02-04T10:54:25.676" v="42" actId="47"/>
        <pc:sldMkLst>
          <pc:docMk/>
          <pc:sldMk cId="3737942253" sldId="258"/>
        </pc:sldMkLst>
      </pc:sldChg>
      <pc:sldChg chg="modSp add mod">
        <pc:chgData name="Chris Moreh" userId="17b81281-9f29-44e0-9273-6dadbf6896a2" providerId="ADAL" clId="{F9FBD76E-F210-43DF-B284-6C6E78CD88AC}" dt="2025-02-04T11:00:20.164" v="63" actId="27636"/>
        <pc:sldMkLst>
          <pc:docMk/>
          <pc:sldMk cId="0" sldId="259"/>
        </pc:sldMkLst>
        <pc:spChg chg="mod">
          <ac:chgData name="Chris Moreh" userId="17b81281-9f29-44e0-9273-6dadbf6896a2" providerId="ADAL" clId="{F9FBD76E-F210-43DF-B284-6C6E78CD88AC}" dt="2025-02-04T11:00:20.164" v="63" actId="27636"/>
          <ac:spMkLst>
            <pc:docMk/>
            <pc:sldMk cId="0" sldId="259"/>
            <ac:spMk id="2" creationId="{8C216D18-5879-951E-312D-F35B3AEFF7CC}"/>
          </ac:spMkLst>
        </pc:spChg>
      </pc:sldChg>
      <pc:sldChg chg="del">
        <pc:chgData name="Chris Moreh" userId="17b81281-9f29-44e0-9273-6dadbf6896a2" providerId="ADAL" clId="{F9FBD76E-F210-43DF-B284-6C6E78CD88AC}" dt="2025-02-04T10:54:24.835" v="41" actId="47"/>
        <pc:sldMkLst>
          <pc:docMk/>
          <pc:sldMk cId="2372606250" sldId="259"/>
        </pc:sldMkLst>
      </pc:sldChg>
      <pc:sldChg chg="modSp add mod">
        <pc:chgData name="Chris Moreh" userId="17b81281-9f29-44e0-9273-6dadbf6896a2" providerId="ADAL" clId="{F9FBD76E-F210-43DF-B284-6C6E78CD88AC}" dt="2025-02-04T11:00:20.224" v="64" actId="27636"/>
        <pc:sldMkLst>
          <pc:docMk/>
          <pc:sldMk cId="0" sldId="260"/>
        </pc:sldMkLst>
        <pc:spChg chg="mod">
          <ac:chgData name="Chris Moreh" userId="17b81281-9f29-44e0-9273-6dadbf6896a2" providerId="ADAL" clId="{F9FBD76E-F210-43DF-B284-6C6E78CD88AC}" dt="2025-02-04T11:00:20.224" v="64" actId="27636"/>
          <ac:spMkLst>
            <pc:docMk/>
            <pc:sldMk cId="0" sldId="260"/>
            <ac:spMk id="2" creationId="{8C216D18-5879-951E-312D-F35B3AEFF7CC}"/>
          </ac:spMkLst>
        </pc:spChg>
      </pc:sldChg>
      <pc:sldChg chg="del">
        <pc:chgData name="Chris Moreh" userId="17b81281-9f29-44e0-9273-6dadbf6896a2" providerId="ADAL" clId="{F9FBD76E-F210-43DF-B284-6C6E78CD88AC}" dt="2025-02-04T10:54:27.536" v="43" actId="47"/>
        <pc:sldMkLst>
          <pc:docMk/>
          <pc:sldMk cId="1361020042" sldId="260"/>
        </pc:sldMkLst>
      </pc:sldChg>
      <pc:sldChg chg="add">
        <pc:chgData name="Chris Moreh" userId="17b81281-9f29-44e0-9273-6dadbf6896a2" providerId="ADAL" clId="{F9FBD76E-F210-43DF-B284-6C6E78CD88AC}" dt="2025-02-04T11:00:20.055" v="61"/>
        <pc:sldMkLst>
          <pc:docMk/>
          <pc:sldMk cId="0" sldId="262"/>
        </pc:sldMkLst>
      </pc:sldChg>
      <pc:sldChg chg="add">
        <pc:chgData name="Chris Moreh" userId="17b81281-9f29-44e0-9273-6dadbf6896a2" providerId="ADAL" clId="{F9FBD76E-F210-43DF-B284-6C6E78CD88AC}" dt="2025-02-04T11:00:20.055" v="61"/>
        <pc:sldMkLst>
          <pc:docMk/>
          <pc:sldMk cId="0" sldId="263"/>
        </pc:sldMkLst>
      </pc:sldChg>
      <pc:sldChg chg="add">
        <pc:chgData name="Chris Moreh" userId="17b81281-9f29-44e0-9273-6dadbf6896a2" providerId="ADAL" clId="{F9FBD76E-F210-43DF-B284-6C6E78CD88AC}" dt="2025-02-04T11:00:20.055" v="61"/>
        <pc:sldMkLst>
          <pc:docMk/>
          <pc:sldMk cId="0" sldId="264"/>
        </pc:sldMkLst>
      </pc:sldChg>
      <pc:sldChg chg="add">
        <pc:chgData name="Chris Moreh" userId="17b81281-9f29-44e0-9273-6dadbf6896a2" providerId="ADAL" clId="{F9FBD76E-F210-43DF-B284-6C6E78CD88AC}" dt="2025-02-04T11:00:20.055" v="61"/>
        <pc:sldMkLst>
          <pc:docMk/>
          <pc:sldMk cId="0" sldId="265"/>
        </pc:sldMkLst>
      </pc:sldChg>
      <pc:sldChg chg="add">
        <pc:chgData name="Chris Moreh" userId="17b81281-9f29-44e0-9273-6dadbf6896a2" providerId="ADAL" clId="{F9FBD76E-F210-43DF-B284-6C6E78CD88AC}" dt="2025-02-04T11:00:20.055" v="61"/>
        <pc:sldMkLst>
          <pc:docMk/>
          <pc:sldMk cId="0" sldId="266"/>
        </pc:sldMkLst>
      </pc:sldChg>
      <pc:sldChg chg="add">
        <pc:chgData name="Chris Moreh" userId="17b81281-9f29-44e0-9273-6dadbf6896a2" providerId="ADAL" clId="{F9FBD76E-F210-43DF-B284-6C6E78CD88AC}" dt="2025-02-04T11:00:20.055" v="61"/>
        <pc:sldMkLst>
          <pc:docMk/>
          <pc:sldMk cId="0" sldId="267"/>
        </pc:sldMkLst>
      </pc:sldChg>
      <pc:sldChg chg="add">
        <pc:chgData name="Chris Moreh" userId="17b81281-9f29-44e0-9273-6dadbf6896a2" providerId="ADAL" clId="{F9FBD76E-F210-43DF-B284-6C6E78CD88AC}" dt="2025-02-04T11:00:20.055" v="61"/>
        <pc:sldMkLst>
          <pc:docMk/>
          <pc:sldMk cId="0" sldId="268"/>
        </pc:sldMkLst>
      </pc:sldChg>
      <pc:sldChg chg="add">
        <pc:chgData name="Chris Moreh" userId="17b81281-9f29-44e0-9273-6dadbf6896a2" providerId="ADAL" clId="{F9FBD76E-F210-43DF-B284-6C6E78CD88AC}" dt="2025-02-04T11:00:20.055" v="61"/>
        <pc:sldMkLst>
          <pc:docMk/>
          <pc:sldMk cId="0" sldId="269"/>
        </pc:sldMkLst>
      </pc:sldChg>
      <pc:sldChg chg="add">
        <pc:chgData name="Chris Moreh" userId="17b81281-9f29-44e0-9273-6dadbf6896a2" providerId="ADAL" clId="{F9FBD76E-F210-43DF-B284-6C6E78CD88AC}" dt="2025-02-04T11:00:20.055" v="61"/>
        <pc:sldMkLst>
          <pc:docMk/>
          <pc:sldMk cId="0" sldId="270"/>
        </pc:sldMkLst>
      </pc:sldChg>
      <pc:sldChg chg="add">
        <pc:chgData name="Chris Moreh" userId="17b81281-9f29-44e0-9273-6dadbf6896a2" providerId="ADAL" clId="{F9FBD76E-F210-43DF-B284-6C6E78CD88AC}" dt="2025-02-04T11:00:20.055" v="61"/>
        <pc:sldMkLst>
          <pc:docMk/>
          <pc:sldMk cId="0" sldId="272"/>
        </pc:sldMkLst>
      </pc:sldChg>
      <pc:sldChg chg="add">
        <pc:chgData name="Chris Moreh" userId="17b81281-9f29-44e0-9273-6dadbf6896a2" providerId="ADAL" clId="{F9FBD76E-F210-43DF-B284-6C6E78CD88AC}" dt="2025-02-04T11:00:20.055" v="61"/>
        <pc:sldMkLst>
          <pc:docMk/>
          <pc:sldMk cId="0" sldId="273"/>
        </pc:sldMkLst>
      </pc:sldChg>
      <pc:sldChg chg="add">
        <pc:chgData name="Chris Moreh" userId="17b81281-9f29-44e0-9273-6dadbf6896a2" providerId="ADAL" clId="{F9FBD76E-F210-43DF-B284-6C6E78CD88AC}" dt="2025-02-04T11:00:20.055" v="61"/>
        <pc:sldMkLst>
          <pc:docMk/>
          <pc:sldMk cId="654699788" sldId="287"/>
        </pc:sldMkLst>
      </pc:sldChg>
      <pc:sldChg chg="add">
        <pc:chgData name="Chris Moreh" userId="17b81281-9f29-44e0-9273-6dadbf6896a2" providerId="ADAL" clId="{F9FBD76E-F210-43DF-B284-6C6E78CD88AC}" dt="2025-02-04T11:00:20.055" v="61"/>
        <pc:sldMkLst>
          <pc:docMk/>
          <pc:sldMk cId="1836731351" sldId="289"/>
        </pc:sldMkLst>
      </pc:sldChg>
      <pc:sldChg chg="add">
        <pc:chgData name="Chris Moreh" userId="17b81281-9f29-44e0-9273-6dadbf6896a2" providerId="ADAL" clId="{F9FBD76E-F210-43DF-B284-6C6E78CD88AC}" dt="2025-02-04T11:00:20.055" v="61"/>
        <pc:sldMkLst>
          <pc:docMk/>
          <pc:sldMk cId="2510649881" sldId="290"/>
        </pc:sldMkLst>
      </pc:sldChg>
      <pc:sldChg chg="add">
        <pc:chgData name="Chris Moreh" userId="17b81281-9f29-44e0-9273-6dadbf6896a2" providerId="ADAL" clId="{F9FBD76E-F210-43DF-B284-6C6E78CD88AC}" dt="2025-02-04T11:00:20.055" v="61"/>
        <pc:sldMkLst>
          <pc:docMk/>
          <pc:sldMk cId="813728016" sldId="294"/>
        </pc:sldMkLst>
      </pc:sldChg>
      <pc:sldChg chg="add">
        <pc:chgData name="Chris Moreh" userId="17b81281-9f29-44e0-9273-6dadbf6896a2" providerId="ADAL" clId="{F9FBD76E-F210-43DF-B284-6C6E78CD88AC}" dt="2025-02-04T11:00:20.055" v="61"/>
        <pc:sldMkLst>
          <pc:docMk/>
          <pc:sldMk cId="3378867330" sldId="299"/>
        </pc:sldMkLst>
      </pc:sldChg>
      <pc:sldChg chg="add">
        <pc:chgData name="Chris Moreh" userId="17b81281-9f29-44e0-9273-6dadbf6896a2" providerId="ADAL" clId="{F9FBD76E-F210-43DF-B284-6C6E78CD88AC}" dt="2025-02-04T11:00:20.055" v="61"/>
        <pc:sldMkLst>
          <pc:docMk/>
          <pc:sldMk cId="1532765221" sldId="300"/>
        </pc:sldMkLst>
      </pc:sldChg>
      <pc:sldChg chg="add">
        <pc:chgData name="Chris Moreh" userId="17b81281-9f29-44e0-9273-6dadbf6896a2" providerId="ADAL" clId="{F9FBD76E-F210-43DF-B284-6C6E78CD88AC}" dt="2025-02-04T11:00:20.055" v="61"/>
        <pc:sldMkLst>
          <pc:docMk/>
          <pc:sldMk cId="2733970937" sldId="301"/>
        </pc:sldMkLst>
      </pc:sldChg>
      <pc:sldChg chg="add">
        <pc:chgData name="Chris Moreh" userId="17b81281-9f29-44e0-9273-6dadbf6896a2" providerId="ADAL" clId="{F9FBD76E-F210-43DF-B284-6C6E78CD88AC}" dt="2025-02-04T11:00:20.055" v="61"/>
        <pc:sldMkLst>
          <pc:docMk/>
          <pc:sldMk cId="3451471956" sldId="302"/>
        </pc:sldMkLst>
      </pc:sldChg>
      <pc:sldChg chg="add">
        <pc:chgData name="Chris Moreh" userId="17b81281-9f29-44e0-9273-6dadbf6896a2" providerId="ADAL" clId="{F9FBD76E-F210-43DF-B284-6C6E78CD88AC}" dt="2025-02-04T11:00:20.055" v="61"/>
        <pc:sldMkLst>
          <pc:docMk/>
          <pc:sldMk cId="3619016552" sldId="303"/>
        </pc:sldMkLst>
      </pc:sldChg>
      <pc:sldChg chg="add">
        <pc:chgData name="Chris Moreh" userId="17b81281-9f29-44e0-9273-6dadbf6896a2" providerId="ADAL" clId="{F9FBD76E-F210-43DF-B284-6C6E78CD88AC}" dt="2025-02-04T11:00:20.055" v="61"/>
        <pc:sldMkLst>
          <pc:docMk/>
          <pc:sldMk cId="3945904720" sldId="304"/>
        </pc:sldMkLst>
      </pc:sldChg>
      <pc:sldChg chg="add">
        <pc:chgData name="Chris Moreh" userId="17b81281-9f29-44e0-9273-6dadbf6896a2" providerId="ADAL" clId="{F9FBD76E-F210-43DF-B284-6C6E78CD88AC}" dt="2025-02-04T11:00:20.055" v="61"/>
        <pc:sldMkLst>
          <pc:docMk/>
          <pc:sldMk cId="2834069905" sldId="305"/>
        </pc:sldMkLst>
      </pc:sldChg>
      <pc:sldChg chg="add">
        <pc:chgData name="Chris Moreh" userId="17b81281-9f29-44e0-9273-6dadbf6896a2" providerId="ADAL" clId="{F9FBD76E-F210-43DF-B284-6C6E78CD88AC}" dt="2025-02-04T11:00:20.055" v="61"/>
        <pc:sldMkLst>
          <pc:docMk/>
          <pc:sldMk cId="1404295945" sldId="306"/>
        </pc:sldMkLst>
      </pc:sldChg>
      <pc:sldChg chg="add">
        <pc:chgData name="Chris Moreh" userId="17b81281-9f29-44e0-9273-6dadbf6896a2" providerId="ADAL" clId="{F9FBD76E-F210-43DF-B284-6C6E78CD88AC}" dt="2025-02-04T11:00:20.055" v="61"/>
        <pc:sldMkLst>
          <pc:docMk/>
          <pc:sldMk cId="1650789512" sldId="307"/>
        </pc:sldMkLst>
      </pc:sldChg>
      <pc:sldChg chg="add">
        <pc:chgData name="Chris Moreh" userId="17b81281-9f29-44e0-9273-6dadbf6896a2" providerId="ADAL" clId="{F9FBD76E-F210-43DF-B284-6C6E78CD88AC}" dt="2025-02-04T11:00:20.055" v="61"/>
        <pc:sldMkLst>
          <pc:docMk/>
          <pc:sldMk cId="1180492818" sldId="308"/>
        </pc:sldMkLst>
      </pc:sldChg>
      <pc:sldChg chg="add">
        <pc:chgData name="Chris Moreh" userId="17b81281-9f29-44e0-9273-6dadbf6896a2" providerId="ADAL" clId="{F9FBD76E-F210-43DF-B284-6C6E78CD88AC}" dt="2025-02-04T11:00:20.055" v="61"/>
        <pc:sldMkLst>
          <pc:docMk/>
          <pc:sldMk cId="583205345" sldId="309"/>
        </pc:sldMkLst>
      </pc:sldChg>
      <pc:sldChg chg="addSp delSp modSp add mod setBg modClrScheme delDesignElem chgLayout">
        <pc:chgData name="Chris Moreh" userId="17b81281-9f29-44e0-9273-6dadbf6896a2" providerId="ADAL" clId="{F9FBD76E-F210-43DF-B284-6C6E78CD88AC}" dt="2025-02-04T11:01:42.063" v="74" actId="207"/>
        <pc:sldMkLst>
          <pc:docMk/>
          <pc:sldMk cId="734665846" sldId="311"/>
        </pc:sldMkLst>
        <pc:spChg chg="mod ord">
          <ac:chgData name="Chris Moreh" userId="17b81281-9f29-44e0-9273-6dadbf6896a2" providerId="ADAL" clId="{F9FBD76E-F210-43DF-B284-6C6E78CD88AC}" dt="2025-02-04T11:01:27.202" v="73" actId="700"/>
          <ac:spMkLst>
            <pc:docMk/>
            <pc:sldMk cId="734665846" sldId="311"/>
            <ac:spMk id="2" creationId="{280615FD-7164-BE20-11E2-FA26B3BAE834}"/>
          </ac:spMkLst>
        </pc:spChg>
        <pc:spChg chg="add del mod ord">
          <ac:chgData name="Chris Moreh" userId="17b81281-9f29-44e0-9273-6dadbf6896a2" providerId="ADAL" clId="{F9FBD76E-F210-43DF-B284-6C6E78CD88AC}" dt="2025-02-04T11:01:26.339" v="72" actId="700"/>
          <ac:spMkLst>
            <pc:docMk/>
            <pc:sldMk cId="734665846" sldId="311"/>
            <ac:spMk id="3" creationId="{83EA29D8-B3CA-0D07-B0FB-862D586A03A1}"/>
          </ac:spMkLst>
        </pc:spChg>
        <pc:spChg chg="mod ord">
          <ac:chgData name="Chris Moreh" userId="17b81281-9f29-44e0-9273-6dadbf6896a2" providerId="ADAL" clId="{F9FBD76E-F210-43DF-B284-6C6E78CD88AC}" dt="2025-02-04T11:01:42.063" v="74" actId="207"/>
          <ac:spMkLst>
            <pc:docMk/>
            <pc:sldMk cId="734665846" sldId="311"/>
            <ac:spMk id="5" creationId="{54C04E72-FEB7-3411-0DBB-1C8BEBBFEA11}"/>
          </ac:spMkLst>
        </pc:spChg>
        <pc:spChg chg="del">
          <ac:chgData name="Chris Moreh" userId="17b81281-9f29-44e0-9273-6dadbf6896a2" providerId="ADAL" clId="{F9FBD76E-F210-43DF-B284-6C6E78CD88AC}" dt="2025-02-04T11:00:20.055" v="61"/>
          <ac:spMkLst>
            <pc:docMk/>
            <pc:sldMk cId="734665846" sldId="311"/>
            <ac:spMk id="8" creationId="{52BFD8CE-8B6E-2EC1-F333-E239C526439E}"/>
          </ac:spMkLst>
        </pc:spChg>
        <pc:spChg chg="del">
          <ac:chgData name="Chris Moreh" userId="17b81281-9f29-44e0-9273-6dadbf6896a2" providerId="ADAL" clId="{F9FBD76E-F210-43DF-B284-6C6E78CD88AC}" dt="2025-02-04T11:00:20.055" v="61"/>
          <ac:spMkLst>
            <pc:docMk/>
            <pc:sldMk cId="734665846" sldId="311"/>
            <ac:spMk id="10" creationId="{771D0471-5E08-58A7-B222-12AF9607B918}"/>
          </ac:spMkLst>
        </pc:spChg>
        <pc:spChg chg="del">
          <ac:chgData name="Chris Moreh" userId="17b81281-9f29-44e0-9273-6dadbf6896a2" providerId="ADAL" clId="{F9FBD76E-F210-43DF-B284-6C6E78CD88AC}" dt="2025-02-04T11:00:20.055" v="61"/>
          <ac:spMkLst>
            <pc:docMk/>
            <pc:sldMk cId="734665846" sldId="311"/>
            <ac:spMk id="12" creationId="{E8FBF972-DE42-69AB-1EFD-B2DF3A46D880}"/>
          </ac:spMkLst>
        </pc:spChg>
        <pc:spChg chg="del">
          <ac:chgData name="Chris Moreh" userId="17b81281-9f29-44e0-9273-6dadbf6896a2" providerId="ADAL" clId="{F9FBD76E-F210-43DF-B284-6C6E78CD88AC}" dt="2025-02-04T11:00:20.055" v="61"/>
          <ac:spMkLst>
            <pc:docMk/>
            <pc:sldMk cId="734665846" sldId="311"/>
            <ac:spMk id="14" creationId="{C425E387-E7C3-2766-9E5A-D2DE0B918AA1}"/>
          </ac:spMkLst>
        </pc:spChg>
        <pc:spChg chg="del">
          <ac:chgData name="Chris Moreh" userId="17b81281-9f29-44e0-9273-6dadbf6896a2" providerId="ADAL" clId="{F9FBD76E-F210-43DF-B284-6C6E78CD88AC}" dt="2025-02-04T11:00:20.055" v="61"/>
          <ac:spMkLst>
            <pc:docMk/>
            <pc:sldMk cId="734665846" sldId="311"/>
            <ac:spMk id="16" creationId="{9A30A261-46C8-5672-BB0A-F7834E271BDD}"/>
          </ac:spMkLst>
        </pc:spChg>
      </pc:sldChg>
      <pc:sldChg chg="add">
        <pc:chgData name="Chris Moreh" userId="17b81281-9f29-44e0-9273-6dadbf6896a2" providerId="ADAL" clId="{F9FBD76E-F210-43DF-B284-6C6E78CD88AC}" dt="2025-02-04T11:00:20.055" v="61"/>
        <pc:sldMkLst>
          <pc:docMk/>
          <pc:sldMk cId="404413708" sldId="357"/>
        </pc:sldMkLst>
      </pc:sldChg>
      <pc:sldChg chg="add">
        <pc:chgData name="Chris Moreh" userId="17b81281-9f29-44e0-9273-6dadbf6896a2" providerId="ADAL" clId="{F9FBD76E-F210-43DF-B284-6C6E78CD88AC}" dt="2025-02-04T11:00:20.055" v="61"/>
        <pc:sldMkLst>
          <pc:docMk/>
          <pc:sldMk cId="2550670278" sldId="358"/>
        </pc:sldMkLst>
      </pc:sldChg>
      <pc:sldChg chg="add">
        <pc:chgData name="Chris Moreh" userId="17b81281-9f29-44e0-9273-6dadbf6896a2" providerId="ADAL" clId="{F9FBD76E-F210-43DF-B284-6C6E78CD88AC}" dt="2025-02-04T11:00:20.055" v="61"/>
        <pc:sldMkLst>
          <pc:docMk/>
          <pc:sldMk cId="2397369031" sldId="359"/>
        </pc:sldMkLst>
      </pc:sldChg>
      <pc:sldChg chg="add">
        <pc:chgData name="Chris Moreh" userId="17b81281-9f29-44e0-9273-6dadbf6896a2" providerId="ADAL" clId="{F9FBD76E-F210-43DF-B284-6C6E78CD88AC}" dt="2025-02-04T11:00:20.055" v="61"/>
        <pc:sldMkLst>
          <pc:docMk/>
          <pc:sldMk cId="782263443" sldId="360"/>
        </pc:sldMkLst>
      </pc:sldChg>
      <pc:sldChg chg="add">
        <pc:chgData name="Chris Moreh" userId="17b81281-9f29-44e0-9273-6dadbf6896a2" providerId="ADAL" clId="{F9FBD76E-F210-43DF-B284-6C6E78CD88AC}" dt="2025-02-04T11:00:20.055" v="61"/>
        <pc:sldMkLst>
          <pc:docMk/>
          <pc:sldMk cId="0" sldId="364"/>
        </pc:sldMkLst>
      </pc:sldChg>
      <pc:sldChg chg="add">
        <pc:chgData name="Chris Moreh" userId="17b81281-9f29-44e0-9273-6dadbf6896a2" providerId="ADAL" clId="{F9FBD76E-F210-43DF-B284-6C6E78CD88AC}" dt="2025-02-04T11:00:20.055" v="61"/>
        <pc:sldMkLst>
          <pc:docMk/>
          <pc:sldMk cId="0" sldId="365"/>
        </pc:sldMkLst>
      </pc:sldChg>
      <pc:sldChg chg="add">
        <pc:chgData name="Chris Moreh" userId="17b81281-9f29-44e0-9273-6dadbf6896a2" providerId="ADAL" clId="{F9FBD76E-F210-43DF-B284-6C6E78CD88AC}" dt="2025-02-04T11:00:20.055" v="61"/>
        <pc:sldMkLst>
          <pc:docMk/>
          <pc:sldMk cId="0" sldId="366"/>
        </pc:sldMkLst>
      </pc:sldChg>
      <pc:sldChg chg="add">
        <pc:chgData name="Chris Moreh" userId="17b81281-9f29-44e0-9273-6dadbf6896a2" providerId="ADAL" clId="{F9FBD76E-F210-43DF-B284-6C6E78CD88AC}" dt="2025-02-04T11:00:20.055" v="61"/>
        <pc:sldMkLst>
          <pc:docMk/>
          <pc:sldMk cId="0" sldId="367"/>
        </pc:sldMkLst>
      </pc:sldChg>
      <pc:sldChg chg="add">
        <pc:chgData name="Chris Moreh" userId="17b81281-9f29-44e0-9273-6dadbf6896a2" providerId="ADAL" clId="{F9FBD76E-F210-43DF-B284-6C6E78CD88AC}" dt="2025-02-04T11:00:20.055" v="61"/>
        <pc:sldMkLst>
          <pc:docMk/>
          <pc:sldMk cId="0" sldId="372"/>
        </pc:sldMkLst>
      </pc:sldChg>
      <pc:sldChg chg="add">
        <pc:chgData name="Chris Moreh" userId="17b81281-9f29-44e0-9273-6dadbf6896a2" providerId="ADAL" clId="{F9FBD76E-F210-43DF-B284-6C6E78CD88AC}" dt="2025-02-04T11:00:20.055" v="61"/>
        <pc:sldMkLst>
          <pc:docMk/>
          <pc:sldMk cId="0" sldId="373"/>
        </pc:sldMkLst>
      </pc:sldChg>
      <pc:sldChg chg="add">
        <pc:chgData name="Chris Moreh" userId="17b81281-9f29-44e0-9273-6dadbf6896a2" providerId="ADAL" clId="{F9FBD76E-F210-43DF-B284-6C6E78CD88AC}" dt="2025-02-04T11:00:20.055" v="61"/>
        <pc:sldMkLst>
          <pc:docMk/>
          <pc:sldMk cId="3542888969" sldId="374"/>
        </pc:sldMkLst>
      </pc:sldChg>
      <pc:sldChg chg="del">
        <pc:chgData name="Chris Moreh" userId="17b81281-9f29-44e0-9273-6dadbf6896a2" providerId="ADAL" clId="{F9FBD76E-F210-43DF-B284-6C6E78CD88AC}" dt="2025-02-04T10:54:42.036" v="48" actId="47"/>
        <pc:sldMkLst>
          <pc:docMk/>
          <pc:sldMk cId="2244607419" sldId="503"/>
        </pc:sldMkLst>
      </pc:sldChg>
      <pc:sldChg chg="del">
        <pc:chgData name="Chris Moreh" userId="17b81281-9f29-44e0-9273-6dadbf6896a2" providerId="ADAL" clId="{F9FBD76E-F210-43DF-B284-6C6E78CD88AC}" dt="2025-02-04T10:54:42.728" v="49" actId="47"/>
        <pc:sldMkLst>
          <pc:docMk/>
          <pc:sldMk cId="3837718121" sldId="505"/>
        </pc:sldMkLst>
      </pc:sldChg>
      <pc:sldChg chg="del">
        <pc:chgData name="Chris Moreh" userId="17b81281-9f29-44e0-9273-6dadbf6896a2" providerId="ADAL" clId="{F9FBD76E-F210-43DF-B284-6C6E78CD88AC}" dt="2025-02-04T10:54:57.694" v="52" actId="47"/>
        <pc:sldMkLst>
          <pc:docMk/>
          <pc:sldMk cId="656909299" sldId="506"/>
        </pc:sldMkLst>
      </pc:sldChg>
      <pc:sldChg chg="del">
        <pc:chgData name="Chris Moreh" userId="17b81281-9f29-44e0-9273-6dadbf6896a2" providerId="ADAL" clId="{F9FBD76E-F210-43DF-B284-6C6E78CD88AC}" dt="2025-02-04T10:58:31.016" v="59" actId="47"/>
        <pc:sldMkLst>
          <pc:docMk/>
          <pc:sldMk cId="1659478316" sldId="507"/>
        </pc:sldMkLst>
      </pc:sldChg>
      <pc:sldChg chg="modSp new del mod">
        <pc:chgData name="Chris Moreh" userId="17b81281-9f29-44e0-9273-6dadbf6896a2" providerId="ADAL" clId="{F9FBD76E-F210-43DF-B284-6C6E78CD88AC}" dt="2025-02-04T11:07:47.662" v="75" actId="47"/>
        <pc:sldMkLst>
          <pc:docMk/>
          <pc:sldMk cId="2986435700" sldId="508"/>
        </pc:sldMkLst>
        <pc:spChg chg="mod">
          <ac:chgData name="Chris Moreh" userId="17b81281-9f29-44e0-9273-6dadbf6896a2" providerId="ADAL" clId="{F9FBD76E-F210-43DF-B284-6C6E78CD88AC}" dt="2025-02-04T10:56:59.310" v="57" actId="27636"/>
          <ac:spMkLst>
            <pc:docMk/>
            <pc:sldMk cId="2986435700" sldId="508"/>
            <ac:spMk id="2" creationId="{D7DA74AA-4A2E-D0CE-C248-BC1D44973E71}"/>
          </ac:spMkLst>
        </pc:spChg>
      </pc:sldChg>
      <pc:sldChg chg="del">
        <pc:chgData name="Chris Moreh" userId="17b81281-9f29-44e0-9273-6dadbf6896a2" providerId="ADAL" clId="{F9FBD76E-F210-43DF-B284-6C6E78CD88AC}" dt="2025-02-04T10:54:56.957" v="51" actId="47"/>
        <pc:sldMkLst>
          <pc:docMk/>
          <pc:sldMk cId="2813776344" sldId="510"/>
        </pc:sldMkLst>
      </pc:sldChg>
      <pc:sldChg chg="del">
        <pc:chgData name="Chris Moreh" userId="17b81281-9f29-44e0-9273-6dadbf6896a2" providerId="ADAL" clId="{F9FBD76E-F210-43DF-B284-6C6E78CD88AC}" dt="2025-02-04T10:54:58.215" v="53" actId="47"/>
        <pc:sldMkLst>
          <pc:docMk/>
          <pc:sldMk cId="415548000" sldId="513"/>
        </pc:sldMkLst>
      </pc:sldChg>
      <pc:sldChg chg="add">
        <pc:chgData name="Chris Moreh" userId="17b81281-9f29-44e0-9273-6dadbf6896a2" providerId="ADAL" clId="{F9FBD76E-F210-43DF-B284-6C6E78CD88AC}" dt="2025-02-04T10:58:01.048" v="58"/>
        <pc:sldMkLst>
          <pc:docMk/>
          <pc:sldMk cId="3013806854" sldId="525"/>
        </pc:sldMkLst>
      </pc:sldChg>
      <pc:sldChg chg="add">
        <pc:chgData name="Chris Moreh" userId="17b81281-9f29-44e0-9273-6dadbf6896a2" providerId="ADAL" clId="{F9FBD76E-F210-43DF-B284-6C6E78CD88AC}" dt="2025-02-04T10:58:01.048" v="58"/>
        <pc:sldMkLst>
          <pc:docMk/>
          <pc:sldMk cId="2394286419" sldId="528"/>
        </pc:sldMkLst>
      </pc:sldChg>
      <pc:sldChg chg="add">
        <pc:chgData name="Chris Moreh" userId="17b81281-9f29-44e0-9273-6dadbf6896a2" providerId="ADAL" clId="{F9FBD76E-F210-43DF-B284-6C6E78CD88AC}" dt="2025-02-04T10:58:01.048" v="58"/>
        <pc:sldMkLst>
          <pc:docMk/>
          <pc:sldMk cId="1896769253" sldId="529"/>
        </pc:sldMkLst>
      </pc:sldChg>
      <pc:sldChg chg="add">
        <pc:chgData name="Chris Moreh" userId="17b81281-9f29-44e0-9273-6dadbf6896a2" providerId="ADAL" clId="{F9FBD76E-F210-43DF-B284-6C6E78CD88AC}" dt="2025-02-04T10:58:01.048" v="58"/>
        <pc:sldMkLst>
          <pc:docMk/>
          <pc:sldMk cId="1817307827" sldId="531"/>
        </pc:sldMkLst>
      </pc:sldChg>
      <pc:sldChg chg="del">
        <pc:chgData name="Chris Moreh" userId="17b81281-9f29-44e0-9273-6dadbf6896a2" providerId="ADAL" clId="{F9FBD76E-F210-43DF-B284-6C6E78CD88AC}" dt="2025-02-04T10:54:44.730" v="50" actId="47"/>
        <pc:sldMkLst>
          <pc:docMk/>
          <pc:sldMk cId="1968928337" sldId="536"/>
        </pc:sldMkLst>
      </pc:sldChg>
      <pc:sldChg chg="del">
        <pc:chgData name="Chris Moreh" userId="17b81281-9f29-44e0-9273-6dadbf6896a2" providerId="ADAL" clId="{F9FBD76E-F210-43DF-B284-6C6E78CD88AC}" dt="2025-02-04T10:54:59.921" v="54" actId="47"/>
        <pc:sldMkLst>
          <pc:docMk/>
          <pc:sldMk cId="202843823" sldId="539"/>
        </pc:sldMkLst>
      </pc:sldChg>
      <pc:sldChg chg="del">
        <pc:chgData name="Chris Moreh" userId="17b81281-9f29-44e0-9273-6dadbf6896a2" providerId="ADAL" clId="{F9FBD76E-F210-43DF-B284-6C6E78CD88AC}" dt="2025-02-04T10:54:29.283" v="44" actId="47"/>
        <pc:sldMkLst>
          <pc:docMk/>
          <pc:sldMk cId="300540668" sldId="542"/>
        </pc:sldMkLst>
      </pc:sldChg>
      <pc:sldChg chg="delSp modSp add mod delAnim">
        <pc:chgData name="Chris Moreh" userId="17b81281-9f29-44e0-9273-6dadbf6896a2" providerId="ADAL" clId="{F9FBD76E-F210-43DF-B284-6C6E78CD88AC}" dt="2025-02-04T11:15:20.276" v="102" actId="6549"/>
        <pc:sldMkLst>
          <pc:docMk/>
          <pc:sldMk cId="2121120123" sldId="542"/>
        </pc:sldMkLst>
        <pc:spChg chg="mod">
          <ac:chgData name="Chris Moreh" userId="17b81281-9f29-44e0-9273-6dadbf6896a2" providerId="ADAL" clId="{F9FBD76E-F210-43DF-B284-6C6E78CD88AC}" dt="2025-02-04T11:15:20.276" v="102" actId="6549"/>
          <ac:spMkLst>
            <pc:docMk/>
            <pc:sldMk cId="2121120123" sldId="542"/>
            <ac:spMk id="4" creationId="{A4ACD17F-A726-D793-29D0-2E3448354AF1}"/>
          </ac:spMkLst>
        </pc:spChg>
        <pc:cxnChg chg="del">
          <ac:chgData name="Chris Moreh" userId="17b81281-9f29-44e0-9273-6dadbf6896a2" providerId="ADAL" clId="{F9FBD76E-F210-43DF-B284-6C6E78CD88AC}" dt="2025-02-04T11:15:01.865" v="100" actId="478"/>
          <ac:cxnSpMkLst>
            <pc:docMk/>
            <pc:sldMk cId="2121120123" sldId="542"/>
            <ac:cxnSpMk id="18" creationId="{74C87DD1-690F-F813-BED2-229702FDF317}"/>
          </ac:cxnSpMkLst>
        </pc:cxnChg>
      </pc:sldChg>
      <pc:sldChg chg="del">
        <pc:chgData name="Chris Moreh" userId="17b81281-9f29-44e0-9273-6dadbf6896a2" providerId="ADAL" clId="{F9FBD76E-F210-43DF-B284-6C6E78CD88AC}" dt="2025-02-04T10:54:30.377" v="45" actId="47"/>
        <pc:sldMkLst>
          <pc:docMk/>
          <pc:sldMk cId="260913467" sldId="543"/>
        </pc:sldMkLst>
      </pc:sldChg>
      <pc:sldChg chg="del">
        <pc:chgData name="Chris Moreh" userId="17b81281-9f29-44e0-9273-6dadbf6896a2" providerId="ADAL" clId="{F9FBD76E-F210-43DF-B284-6C6E78CD88AC}" dt="2025-02-04T10:54:31.436" v="46" actId="47"/>
        <pc:sldMkLst>
          <pc:docMk/>
          <pc:sldMk cId="1191832668" sldId="544"/>
        </pc:sldMkLst>
      </pc:sldChg>
      <pc:sldChg chg="del">
        <pc:chgData name="Chris Moreh" userId="17b81281-9f29-44e0-9273-6dadbf6896a2" providerId="ADAL" clId="{F9FBD76E-F210-43DF-B284-6C6E78CD88AC}" dt="2025-02-04T10:54:33.213" v="47" actId="47"/>
        <pc:sldMkLst>
          <pc:docMk/>
          <pc:sldMk cId="2864947115" sldId="545"/>
        </pc:sldMkLst>
      </pc:sldChg>
      <pc:sldChg chg="new del">
        <pc:chgData name="Chris Moreh" userId="17b81281-9f29-44e0-9273-6dadbf6896a2" providerId="ADAL" clId="{F9FBD76E-F210-43DF-B284-6C6E78CD88AC}" dt="2025-02-04T10:49:46.634" v="1" actId="47"/>
        <pc:sldMkLst>
          <pc:docMk/>
          <pc:sldMk cId="2261224627" sldId="546"/>
        </pc:sldMkLst>
      </pc:sldChg>
      <pc:sldChg chg="modSp add mod">
        <pc:chgData name="Chris Moreh" userId="17b81281-9f29-44e0-9273-6dadbf6896a2" providerId="ADAL" clId="{F9FBD76E-F210-43DF-B284-6C6E78CD88AC}" dt="2025-02-04T11:15:26.973" v="103" actId="6549"/>
        <pc:sldMkLst>
          <pc:docMk/>
          <pc:sldMk cId="1896707103" sldId="551"/>
        </pc:sldMkLst>
        <pc:spChg chg="mod">
          <ac:chgData name="Chris Moreh" userId="17b81281-9f29-44e0-9273-6dadbf6896a2" providerId="ADAL" clId="{F9FBD76E-F210-43DF-B284-6C6E78CD88AC}" dt="2025-02-04T11:15:26.973" v="103" actId="6549"/>
          <ac:spMkLst>
            <pc:docMk/>
            <pc:sldMk cId="1896707103" sldId="551"/>
            <ac:spMk id="4" creationId="{A4ACD17F-A726-D793-29D0-2E3448354AF1}"/>
          </ac:spMkLst>
        </pc:spChg>
      </pc:sldChg>
      <pc:sldChg chg="modSp add mod">
        <pc:chgData name="Chris Moreh" userId="17b81281-9f29-44e0-9273-6dadbf6896a2" providerId="ADAL" clId="{F9FBD76E-F210-43DF-B284-6C6E78CD88AC}" dt="2025-02-04T11:15:36.350" v="104" actId="6549"/>
        <pc:sldMkLst>
          <pc:docMk/>
          <pc:sldMk cId="3374055334" sldId="553"/>
        </pc:sldMkLst>
        <pc:spChg chg="mod">
          <ac:chgData name="Chris Moreh" userId="17b81281-9f29-44e0-9273-6dadbf6896a2" providerId="ADAL" clId="{F9FBD76E-F210-43DF-B284-6C6E78CD88AC}" dt="2025-02-04T11:15:36.350" v="104" actId="6549"/>
          <ac:spMkLst>
            <pc:docMk/>
            <pc:sldMk cId="3374055334" sldId="553"/>
            <ac:spMk id="4" creationId="{A4ACD17F-A726-D793-29D0-2E3448354AF1}"/>
          </ac:spMkLst>
        </pc:spChg>
      </pc:sldChg>
      <pc:sldChg chg="add">
        <pc:chgData name="Chris Moreh" userId="17b81281-9f29-44e0-9273-6dadbf6896a2" providerId="ADAL" clId="{F9FBD76E-F210-43DF-B284-6C6E78CD88AC}" dt="2025-02-04T11:14:43.234" v="99"/>
        <pc:sldMkLst>
          <pc:docMk/>
          <pc:sldMk cId="2124584835" sldId="554"/>
        </pc:sldMkLst>
      </pc:sldChg>
      <pc:sldChg chg="add">
        <pc:chgData name="Chris Moreh" userId="17b81281-9f29-44e0-9273-6dadbf6896a2" providerId="ADAL" clId="{F9FBD76E-F210-43DF-B284-6C6E78CD88AC}" dt="2025-02-04T11:14:43.234" v="99"/>
        <pc:sldMkLst>
          <pc:docMk/>
          <pc:sldMk cId="3804936684" sldId="555"/>
        </pc:sldMkLst>
      </pc:sldChg>
      <pc:sldChg chg="add">
        <pc:chgData name="Chris Moreh" userId="17b81281-9f29-44e0-9273-6dadbf6896a2" providerId="ADAL" clId="{F9FBD76E-F210-43DF-B284-6C6E78CD88AC}" dt="2025-02-04T11:14:43.234" v="99"/>
        <pc:sldMkLst>
          <pc:docMk/>
          <pc:sldMk cId="4120332946" sldId="556"/>
        </pc:sldMkLst>
      </pc:sldChg>
      <pc:sldChg chg="add del">
        <pc:chgData name="Chris Moreh" userId="17b81281-9f29-44e0-9273-6dadbf6896a2" providerId="ADAL" clId="{F9FBD76E-F210-43DF-B284-6C6E78CD88AC}" dt="2025-02-04T11:15:05.976" v="101" actId="47"/>
        <pc:sldMkLst>
          <pc:docMk/>
          <pc:sldMk cId="324367232" sldId="560"/>
        </pc:sldMkLst>
      </pc:sldChg>
      <pc:sldChg chg="add">
        <pc:chgData name="Chris Moreh" userId="17b81281-9f29-44e0-9273-6dadbf6896a2" providerId="ADAL" clId="{F9FBD76E-F210-43DF-B284-6C6E78CD88AC}" dt="2025-02-04T10:56:58.803" v="56"/>
        <pc:sldMkLst>
          <pc:docMk/>
          <pc:sldMk cId="3426142120" sldId="575"/>
        </pc:sldMkLst>
      </pc:sldChg>
      <pc:sldChg chg="add">
        <pc:chgData name="Chris Moreh" userId="17b81281-9f29-44e0-9273-6dadbf6896a2" providerId="ADAL" clId="{F9FBD76E-F210-43DF-B284-6C6E78CD88AC}" dt="2025-02-04T10:56:58.803" v="56"/>
        <pc:sldMkLst>
          <pc:docMk/>
          <pc:sldMk cId="3742337713" sldId="576"/>
        </pc:sldMkLst>
      </pc:sldChg>
      <pc:sldChg chg="add">
        <pc:chgData name="Chris Moreh" userId="17b81281-9f29-44e0-9273-6dadbf6896a2" providerId="ADAL" clId="{F9FBD76E-F210-43DF-B284-6C6E78CD88AC}" dt="2025-02-04T10:56:58.803" v="56"/>
        <pc:sldMkLst>
          <pc:docMk/>
          <pc:sldMk cId="1552980462" sldId="577"/>
        </pc:sldMkLst>
      </pc:sldChg>
      <pc:sldChg chg="add">
        <pc:chgData name="Chris Moreh" userId="17b81281-9f29-44e0-9273-6dadbf6896a2" providerId="ADAL" clId="{F9FBD76E-F210-43DF-B284-6C6E78CD88AC}" dt="2025-02-04T10:56:58.803" v="56"/>
        <pc:sldMkLst>
          <pc:docMk/>
          <pc:sldMk cId="1217047676" sldId="600"/>
        </pc:sldMkLst>
      </pc:sldChg>
      <pc:sldChg chg="add">
        <pc:chgData name="Chris Moreh" userId="17b81281-9f29-44e0-9273-6dadbf6896a2" providerId="ADAL" clId="{F9FBD76E-F210-43DF-B284-6C6E78CD88AC}" dt="2025-02-04T10:56:58.803" v="56"/>
        <pc:sldMkLst>
          <pc:docMk/>
          <pc:sldMk cId="1386545258" sldId="602"/>
        </pc:sldMkLst>
      </pc:sldChg>
      <pc:sldChg chg="add">
        <pc:chgData name="Chris Moreh" userId="17b81281-9f29-44e0-9273-6dadbf6896a2" providerId="ADAL" clId="{F9FBD76E-F210-43DF-B284-6C6E78CD88AC}" dt="2025-02-04T10:56:58.803" v="56"/>
        <pc:sldMkLst>
          <pc:docMk/>
          <pc:sldMk cId="1300674991" sldId="604"/>
        </pc:sldMkLst>
      </pc:sldChg>
      <pc:sldChg chg="add">
        <pc:chgData name="Chris Moreh" userId="17b81281-9f29-44e0-9273-6dadbf6896a2" providerId="ADAL" clId="{F9FBD76E-F210-43DF-B284-6C6E78CD88AC}" dt="2025-02-04T10:56:58.803" v="56"/>
        <pc:sldMkLst>
          <pc:docMk/>
          <pc:sldMk cId="2452095403" sldId="605"/>
        </pc:sldMkLst>
      </pc:sldChg>
      <pc:sldChg chg="add">
        <pc:chgData name="Chris Moreh" userId="17b81281-9f29-44e0-9273-6dadbf6896a2" providerId="ADAL" clId="{F9FBD76E-F210-43DF-B284-6C6E78CD88AC}" dt="2025-02-04T10:56:58.803" v="56"/>
        <pc:sldMkLst>
          <pc:docMk/>
          <pc:sldMk cId="3049963096" sldId="606"/>
        </pc:sldMkLst>
      </pc:sldChg>
      <pc:sldChg chg="add">
        <pc:chgData name="Chris Moreh" userId="17b81281-9f29-44e0-9273-6dadbf6896a2" providerId="ADAL" clId="{F9FBD76E-F210-43DF-B284-6C6E78CD88AC}" dt="2025-02-04T10:56:58.803" v="56"/>
        <pc:sldMkLst>
          <pc:docMk/>
          <pc:sldMk cId="1943044120" sldId="612"/>
        </pc:sldMkLst>
      </pc:sldChg>
      <pc:sldChg chg="add">
        <pc:chgData name="Chris Moreh" userId="17b81281-9f29-44e0-9273-6dadbf6896a2" providerId="ADAL" clId="{F9FBD76E-F210-43DF-B284-6C6E78CD88AC}" dt="2025-02-04T10:56:58.803" v="56"/>
        <pc:sldMkLst>
          <pc:docMk/>
          <pc:sldMk cId="2537748012" sldId="613"/>
        </pc:sldMkLst>
      </pc:sldChg>
      <pc:sldChg chg="add">
        <pc:chgData name="Chris Moreh" userId="17b81281-9f29-44e0-9273-6dadbf6896a2" providerId="ADAL" clId="{F9FBD76E-F210-43DF-B284-6C6E78CD88AC}" dt="2025-02-04T10:56:58.803" v="56"/>
        <pc:sldMkLst>
          <pc:docMk/>
          <pc:sldMk cId="3956368371" sldId="614"/>
        </pc:sldMkLst>
      </pc:sldChg>
      <pc:sldChg chg="add">
        <pc:chgData name="Chris Moreh" userId="17b81281-9f29-44e0-9273-6dadbf6896a2" providerId="ADAL" clId="{F9FBD76E-F210-43DF-B284-6C6E78CD88AC}" dt="2025-02-04T10:56:58.803" v="56"/>
        <pc:sldMkLst>
          <pc:docMk/>
          <pc:sldMk cId="574401195" sldId="615"/>
        </pc:sldMkLst>
      </pc:sldChg>
      <pc:sldChg chg="add">
        <pc:chgData name="Chris Moreh" userId="17b81281-9f29-44e0-9273-6dadbf6896a2" providerId="ADAL" clId="{F9FBD76E-F210-43DF-B284-6C6E78CD88AC}" dt="2025-02-04T10:56:58.803" v="56"/>
        <pc:sldMkLst>
          <pc:docMk/>
          <pc:sldMk cId="2843639938" sldId="616"/>
        </pc:sldMkLst>
      </pc:sldChg>
      <pc:sldChg chg="add">
        <pc:chgData name="Chris Moreh" userId="17b81281-9f29-44e0-9273-6dadbf6896a2" providerId="ADAL" clId="{F9FBD76E-F210-43DF-B284-6C6E78CD88AC}" dt="2025-02-04T10:56:58.803" v="56"/>
        <pc:sldMkLst>
          <pc:docMk/>
          <pc:sldMk cId="1462746448" sldId="617"/>
        </pc:sldMkLst>
      </pc:sldChg>
      <pc:sldChg chg="add">
        <pc:chgData name="Chris Moreh" userId="17b81281-9f29-44e0-9273-6dadbf6896a2" providerId="ADAL" clId="{F9FBD76E-F210-43DF-B284-6C6E78CD88AC}" dt="2025-02-04T10:56:58.803" v="56"/>
        <pc:sldMkLst>
          <pc:docMk/>
          <pc:sldMk cId="3749221008" sldId="618"/>
        </pc:sldMkLst>
      </pc:sldChg>
      <pc:sldChg chg="add">
        <pc:chgData name="Chris Moreh" userId="17b81281-9f29-44e0-9273-6dadbf6896a2" providerId="ADAL" clId="{F9FBD76E-F210-43DF-B284-6C6E78CD88AC}" dt="2025-02-04T10:56:58.803" v="56"/>
        <pc:sldMkLst>
          <pc:docMk/>
          <pc:sldMk cId="326849303" sldId="619"/>
        </pc:sldMkLst>
      </pc:sldChg>
      <pc:sldChg chg="add">
        <pc:chgData name="Chris Moreh" userId="17b81281-9f29-44e0-9273-6dadbf6896a2" providerId="ADAL" clId="{F9FBD76E-F210-43DF-B284-6C6E78CD88AC}" dt="2025-02-04T10:56:58.803" v="56"/>
        <pc:sldMkLst>
          <pc:docMk/>
          <pc:sldMk cId="661411897" sldId="620"/>
        </pc:sldMkLst>
      </pc:sldChg>
      <pc:sldChg chg="add">
        <pc:chgData name="Chris Moreh" userId="17b81281-9f29-44e0-9273-6dadbf6896a2" providerId="ADAL" clId="{F9FBD76E-F210-43DF-B284-6C6E78CD88AC}" dt="2025-02-04T10:56:58.803" v="56"/>
        <pc:sldMkLst>
          <pc:docMk/>
          <pc:sldMk cId="3897609688" sldId="621"/>
        </pc:sldMkLst>
      </pc:sldChg>
      <pc:sldChg chg="add">
        <pc:chgData name="Chris Moreh" userId="17b81281-9f29-44e0-9273-6dadbf6896a2" providerId="ADAL" clId="{F9FBD76E-F210-43DF-B284-6C6E78CD88AC}" dt="2025-02-04T10:56:58.803" v="56"/>
        <pc:sldMkLst>
          <pc:docMk/>
          <pc:sldMk cId="152676588" sldId="622"/>
        </pc:sldMkLst>
      </pc:sldChg>
      <pc:sldChg chg="add">
        <pc:chgData name="Chris Moreh" userId="17b81281-9f29-44e0-9273-6dadbf6896a2" providerId="ADAL" clId="{F9FBD76E-F210-43DF-B284-6C6E78CD88AC}" dt="2025-02-04T10:56:58.803" v="56"/>
        <pc:sldMkLst>
          <pc:docMk/>
          <pc:sldMk cId="2921798822" sldId="623"/>
        </pc:sldMkLst>
      </pc:sldChg>
      <pc:sldChg chg="add">
        <pc:chgData name="Chris Moreh" userId="17b81281-9f29-44e0-9273-6dadbf6896a2" providerId="ADAL" clId="{F9FBD76E-F210-43DF-B284-6C6E78CD88AC}" dt="2025-02-04T10:56:58.803" v="56"/>
        <pc:sldMkLst>
          <pc:docMk/>
          <pc:sldMk cId="911190072" sldId="624"/>
        </pc:sldMkLst>
      </pc:sldChg>
      <pc:sldChg chg="add">
        <pc:chgData name="Chris Moreh" userId="17b81281-9f29-44e0-9273-6dadbf6896a2" providerId="ADAL" clId="{F9FBD76E-F210-43DF-B284-6C6E78CD88AC}" dt="2025-02-04T10:56:58.803" v="56"/>
        <pc:sldMkLst>
          <pc:docMk/>
          <pc:sldMk cId="2463290442" sldId="625"/>
        </pc:sldMkLst>
      </pc:sldChg>
      <pc:sldChg chg="add">
        <pc:chgData name="Chris Moreh" userId="17b81281-9f29-44e0-9273-6dadbf6896a2" providerId="ADAL" clId="{F9FBD76E-F210-43DF-B284-6C6E78CD88AC}" dt="2025-02-04T10:56:58.803" v="56"/>
        <pc:sldMkLst>
          <pc:docMk/>
          <pc:sldMk cId="2562819698" sldId="626"/>
        </pc:sldMkLst>
      </pc:sldChg>
      <pc:sldChg chg="add">
        <pc:chgData name="Chris Moreh" userId="17b81281-9f29-44e0-9273-6dadbf6896a2" providerId="ADAL" clId="{F9FBD76E-F210-43DF-B284-6C6E78CD88AC}" dt="2025-02-04T10:56:58.803" v="56"/>
        <pc:sldMkLst>
          <pc:docMk/>
          <pc:sldMk cId="3526155937" sldId="627"/>
        </pc:sldMkLst>
      </pc:sldChg>
      <pc:sldChg chg="add">
        <pc:chgData name="Chris Moreh" userId="17b81281-9f29-44e0-9273-6dadbf6896a2" providerId="ADAL" clId="{F9FBD76E-F210-43DF-B284-6C6E78CD88AC}" dt="2025-02-04T10:56:58.803" v="56"/>
        <pc:sldMkLst>
          <pc:docMk/>
          <pc:sldMk cId="2725650204" sldId="629"/>
        </pc:sldMkLst>
      </pc:sldChg>
      <pc:sldChg chg="add">
        <pc:chgData name="Chris Moreh" userId="17b81281-9f29-44e0-9273-6dadbf6896a2" providerId="ADAL" clId="{F9FBD76E-F210-43DF-B284-6C6E78CD88AC}" dt="2025-02-04T10:56:58.803" v="56"/>
        <pc:sldMkLst>
          <pc:docMk/>
          <pc:sldMk cId="1597622438" sldId="630"/>
        </pc:sldMkLst>
      </pc:sldChg>
      <pc:sldChg chg="add">
        <pc:chgData name="Chris Moreh" userId="17b81281-9f29-44e0-9273-6dadbf6896a2" providerId="ADAL" clId="{F9FBD76E-F210-43DF-B284-6C6E78CD88AC}" dt="2025-02-04T10:56:58.803" v="56"/>
        <pc:sldMkLst>
          <pc:docMk/>
          <pc:sldMk cId="389482752" sldId="631"/>
        </pc:sldMkLst>
      </pc:sldChg>
      <pc:sldChg chg="add">
        <pc:chgData name="Chris Moreh" userId="17b81281-9f29-44e0-9273-6dadbf6896a2" providerId="ADAL" clId="{F9FBD76E-F210-43DF-B284-6C6E78CD88AC}" dt="2025-02-04T10:56:58.803" v="56"/>
        <pc:sldMkLst>
          <pc:docMk/>
          <pc:sldMk cId="2773430366" sldId="632"/>
        </pc:sldMkLst>
      </pc:sldChg>
      <pc:sldChg chg="add">
        <pc:chgData name="Chris Moreh" userId="17b81281-9f29-44e0-9273-6dadbf6896a2" providerId="ADAL" clId="{F9FBD76E-F210-43DF-B284-6C6E78CD88AC}" dt="2025-02-04T10:56:58.803" v="56"/>
        <pc:sldMkLst>
          <pc:docMk/>
          <pc:sldMk cId="3693573128" sldId="633"/>
        </pc:sldMkLst>
      </pc:sldChg>
      <pc:sldChg chg="add">
        <pc:chgData name="Chris Moreh" userId="17b81281-9f29-44e0-9273-6dadbf6896a2" providerId="ADAL" clId="{F9FBD76E-F210-43DF-B284-6C6E78CD88AC}" dt="2025-02-04T10:56:58.803" v="56"/>
        <pc:sldMkLst>
          <pc:docMk/>
          <pc:sldMk cId="571925109" sldId="634"/>
        </pc:sldMkLst>
      </pc:sldChg>
      <pc:sldChg chg="add">
        <pc:chgData name="Chris Moreh" userId="17b81281-9f29-44e0-9273-6dadbf6896a2" providerId="ADAL" clId="{F9FBD76E-F210-43DF-B284-6C6E78CD88AC}" dt="2025-02-04T10:56:58.803" v="56"/>
        <pc:sldMkLst>
          <pc:docMk/>
          <pc:sldMk cId="2630586284" sldId="635"/>
        </pc:sldMkLst>
      </pc:sldChg>
      <pc:sldChg chg="add">
        <pc:chgData name="Chris Moreh" userId="17b81281-9f29-44e0-9273-6dadbf6896a2" providerId="ADAL" clId="{F9FBD76E-F210-43DF-B284-6C6E78CD88AC}" dt="2025-02-04T10:56:58.803" v="56"/>
        <pc:sldMkLst>
          <pc:docMk/>
          <pc:sldMk cId="4087034084" sldId="636"/>
        </pc:sldMkLst>
      </pc:sldChg>
      <pc:sldChg chg="add">
        <pc:chgData name="Chris Moreh" userId="17b81281-9f29-44e0-9273-6dadbf6896a2" providerId="ADAL" clId="{F9FBD76E-F210-43DF-B284-6C6E78CD88AC}" dt="2025-02-04T10:56:58.803" v="56"/>
        <pc:sldMkLst>
          <pc:docMk/>
          <pc:sldMk cId="648549197" sldId="637"/>
        </pc:sldMkLst>
      </pc:sldChg>
      <pc:sldChg chg="add">
        <pc:chgData name="Chris Moreh" userId="17b81281-9f29-44e0-9273-6dadbf6896a2" providerId="ADAL" clId="{F9FBD76E-F210-43DF-B284-6C6E78CD88AC}" dt="2025-02-04T10:56:58.803" v="56"/>
        <pc:sldMkLst>
          <pc:docMk/>
          <pc:sldMk cId="972884357" sldId="638"/>
        </pc:sldMkLst>
      </pc:sldChg>
      <pc:sldChg chg="add">
        <pc:chgData name="Chris Moreh" userId="17b81281-9f29-44e0-9273-6dadbf6896a2" providerId="ADAL" clId="{F9FBD76E-F210-43DF-B284-6C6E78CD88AC}" dt="2025-02-04T10:56:58.803" v="56"/>
        <pc:sldMkLst>
          <pc:docMk/>
          <pc:sldMk cId="451503502" sldId="639"/>
        </pc:sldMkLst>
      </pc:sldChg>
      <pc:sldChg chg="add">
        <pc:chgData name="Chris Moreh" userId="17b81281-9f29-44e0-9273-6dadbf6896a2" providerId="ADAL" clId="{F9FBD76E-F210-43DF-B284-6C6E78CD88AC}" dt="2025-02-04T10:56:58.803" v="56"/>
        <pc:sldMkLst>
          <pc:docMk/>
          <pc:sldMk cId="185785256" sldId="640"/>
        </pc:sldMkLst>
      </pc:sldChg>
      <pc:sldChg chg="add">
        <pc:chgData name="Chris Moreh" userId="17b81281-9f29-44e0-9273-6dadbf6896a2" providerId="ADAL" clId="{F9FBD76E-F210-43DF-B284-6C6E78CD88AC}" dt="2025-02-04T10:56:58.803" v="56"/>
        <pc:sldMkLst>
          <pc:docMk/>
          <pc:sldMk cId="3511346592" sldId="641"/>
        </pc:sldMkLst>
      </pc:sldChg>
      <pc:sldChg chg="add">
        <pc:chgData name="Chris Moreh" userId="17b81281-9f29-44e0-9273-6dadbf6896a2" providerId="ADAL" clId="{F9FBD76E-F210-43DF-B284-6C6E78CD88AC}" dt="2025-02-04T10:56:58.803" v="56"/>
        <pc:sldMkLst>
          <pc:docMk/>
          <pc:sldMk cId="2586580601" sldId="642"/>
        </pc:sldMkLst>
      </pc:sldChg>
      <pc:sldChg chg="addSp delSp modSp add mod">
        <pc:chgData name="Chris Moreh" userId="17b81281-9f29-44e0-9273-6dadbf6896a2" providerId="ADAL" clId="{F9FBD76E-F210-43DF-B284-6C6E78CD88AC}" dt="2025-02-04T11:09:38.950" v="79" actId="26606"/>
        <pc:sldMkLst>
          <pc:docMk/>
          <pc:sldMk cId="2272633208" sldId="643"/>
        </pc:sldMkLst>
        <pc:spChg chg="mod">
          <ac:chgData name="Chris Moreh" userId="17b81281-9f29-44e0-9273-6dadbf6896a2" providerId="ADAL" clId="{F9FBD76E-F210-43DF-B284-6C6E78CD88AC}" dt="2025-02-04T11:09:38.950" v="79" actId="26606"/>
          <ac:spMkLst>
            <pc:docMk/>
            <pc:sldMk cId="2272633208" sldId="643"/>
            <ac:spMk id="2" creationId="{64FEFE9A-C59C-85E2-8222-583E0D39906F}"/>
          </ac:spMkLst>
        </pc:spChg>
        <pc:spChg chg="add del">
          <ac:chgData name="Chris Moreh" userId="17b81281-9f29-44e0-9273-6dadbf6896a2" providerId="ADAL" clId="{F9FBD76E-F210-43DF-B284-6C6E78CD88AC}" dt="2025-02-04T11:09:38.950" v="79" actId="26606"/>
          <ac:spMkLst>
            <pc:docMk/>
            <pc:sldMk cId="2272633208" sldId="643"/>
            <ac:spMk id="5" creationId="{91105CCA-4B0B-C2D2-2B4A-460C7830D233}"/>
          </ac:spMkLst>
        </pc:spChg>
        <pc:spChg chg="mod ord modVis">
          <ac:chgData name="Chris Moreh" userId="17b81281-9f29-44e0-9273-6dadbf6896a2" providerId="ADAL" clId="{F9FBD76E-F210-43DF-B284-6C6E78CD88AC}" dt="2025-02-04T11:09:38.950" v="79" actId="26606"/>
          <ac:spMkLst>
            <pc:docMk/>
            <pc:sldMk cId="2272633208" sldId="643"/>
            <ac:spMk id="6" creationId="{02F98D19-9736-A45D-D246-B35356477122}"/>
          </ac:spMkLst>
        </pc:spChg>
        <pc:picChg chg="mod">
          <ac:chgData name="Chris Moreh" userId="17b81281-9f29-44e0-9273-6dadbf6896a2" providerId="ADAL" clId="{F9FBD76E-F210-43DF-B284-6C6E78CD88AC}" dt="2025-02-04T11:09:38.950" v="79" actId="26606"/>
          <ac:picMkLst>
            <pc:docMk/>
            <pc:sldMk cId="2272633208" sldId="643"/>
            <ac:picMk id="4" creationId="{422D7AAB-E8E1-D23C-E00E-97A8A3BDF5B5}"/>
          </ac:picMkLst>
        </pc:picChg>
      </pc:sldChg>
      <pc:sldChg chg="new del">
        <pc:chgData name="Chris Moreh" userId="17b81281-9f29-44e0-9273-6dadbf6896a2" providerId="ADAL" clId="{F9FBD76E-F210-43DF-B284-6C6E78CD88AC}" dt="2025-02-04T11:10:57.832" v="86" actId="47"/>
        <pc:sldMkLst>
          <pc:docMk/>
          <pc:sldMk cId="2726160808" sldId="644"/>
        </pc:sldMkLst>
      </pc:sldChg>
      <pc:sldChg chg="addSp delSp modSp add mod">
        <pc:chgData name="Chris Moreh" userId="17b81281-9f29-44e0-9273-6dadbf6896a2" providerId="ADAL" clId="{F9FBD76E-F210-43DF-B284-6C6E78CD88AC}" dt="2025-02-04T11:10:54.259" v="85" actId="1076"/>
        <pc:sldMkLst>
          <pc:docMk/>
          <pc:sldMk cId="3077630447" sldId="645"/>
        </pc:sldMkLst>
        <pc:picChg chg="del">
          <ac:chgData name="Chris Moreh" userId="17b81281-9f29-44e0-9273-6dadbf6896a2" providerId="ADAL" clId="{F9FBD76E-F210-43DF-B284-6C6E78CD88AC}" dt="2025-02-04T11:10:47.907" v="82" actId="478"/>
          <ac:picMkLst>
            <pc:docMk/>
            <pc:sldMk cId="3077630447" sldId="645"/>
            <ac:picMk id="4" creationId="{81915F78-573A-A399-2797-207468060F40}"/>
          </ac:picMkLst>
        </pc:picChg>
        <pc:picChg chg="add mod">
          <ac:chgData name="Chris Moreh" userId="17b81281-9f29-44e0-9273-6dadbf6896a2" providerId="ADAL" clId="{F9FBD76E-F210-43DF-B284-6C6E78CD88AC}" dt="2025-02-04T11:10:54.259" v="85" actId="1076"/>
          <ac:picMkLst>
            <pc:docMk/>
            <pc:sldMk cId="3077630447" sldId="645"/>
            <ac:picMk id="7" creationId="{5E1C6786-0693-0578-4A57-A001C1247615}"/>
          </ac:picMkLst>
        </pc:picChg>
      </pc:sldChg>
      <pc:sldChg chg="modSp add mod">
        <pc:chgData name="Chris Moreh" userId="17b81281-9f29-44e0-9273-6dadbf6896a2" providerId="ADAL" clId="{F9FBD76E-F210-43DF-B284-6C6E78CD88AC}" dt="2025-02-04T11:11:41.719" v="90" actId="14826"/>
        <pc:sldMkLst>
          <pc:docMk/>
          <pc:sldMk cId="1802848446" sldId="646"/>
        </pc:sldMkLst>
        <pc:picChg chg="mod">
          <ac:chgData name="Chris Moreh" userId="17b81281-9f29-44e0-9273-6dadbf6896a2" providerId="ADAL" clId="{F9FBD76E-F210-43DF-B284-6C6E78CD88AC}" dt="2025-02-04T11:11:41.719" v="90" actId="14826"/>
          <ac:picMkLst>
            <pc:docMk/>
            <pc:sldMk cId="1802848446" sldId="646"/>
            <ac:picMk id="4" creationId="{34BF5892-4378-33E3-2F08-E6FBB56C4AA8}"/>
          </ac:picMkLst>
        </pc:picChg>
      </pc:sldChg>
      <pc:sldChg chg="modSp add">
        <pc:chgData name="Chris Moreh" userId="17b81281-9f29-44e0-9273-6dadbf6896a2" providerId="ADAL" clId="{F9FBD76E-F210-43DF-B284-6C6E78CD88AC}" dt="2025-02-04T11:12:05.287" v="92" actId="14826"/>
        <pc:sldMkLst>
          <pc:docMk/>
          <pc:sldMk cId="1002180103" sldId="647"/>
        </pc:sldMkLst>
        <pc:picChg chg="mod">
          <ac:chgData name="Chris Moreh" userId="17b81281-9f29-44e0-9273-6dadbf6896a2" providerId="ADAL" clId="{F9FBD76E-F210-43DF-B284-6C6E78CD88AC}" dt="2025-02-04T11:12:05.287" v="92" actId="14826"/>
          <ac:picMkLst>
            <pc:docMk/>
            <pc:sldMk cId="1002180103" sldId="647"/>
            <ac:picMk id="4" creationId="{60939FDF-6E4D-E7C2-CFD0-BEC08508F9DD}"/>
          </ac:picMkLst>
        </pc:picChg>
      </pc:sldChg>
      <pc:sldChg chg="modSp add">
        <pc:chgData name="Chris Moreh" userId="17b81281-9f29-44e0-9273-6dadbf6896a2" providerId="ADAL" clId="{F9FBD76E-F210-43DF-B284-6C6E78CD88AC}" dt="2025-02-04T11:12:38.164" v="94" actId="14826"/>
        <pc:sldMkLst>
          <pc:docMk/>
          <pc:sldMk cId="3152183860" sldId="648"/>
        </pc:sldMkLst>
        <pc:picChg chg="mod">
          <ac:chgData name="Chris Moreh" userId="17b81281-9f29-44e0-9273-6dadbf6896a2" providerId="ADAL" clId="{F9FBD76E-F210-43DF-B284-6C6E78CD88AC}" dt="2025-02-04T11:12:38.164" v="94" actId="14826"/>
          <ac:picMkLst>
            <pc:docMk/>
            <pc:sldMk cId="3152183860" sldId="648"/>
            <ac:picMk id="4" creationId="{84CB6725-2743-86A4-94FC-7AE7617CA6D6}"/>
          </ac:picMkLst>
        </pc:picChg>
      </pc:sldChg>
      <pc:sldChg chg="modSp add">
        <pc:chgData name="Chris Moreh" userId="17b81281-9f29-44e0-9273-6dadbf6896a2" providerId="ADAL" clId="{F9FBD76E-F210-43DF-B284-6C6E78CD88AC}" dt="2025-02-04T11:13:02.189" v="96" actId="14826"/>
        <pc:sldMkLst>
          <pc:docMk/>
          <pc:sldMk cId="4188752864" sldId="649"/>
        </pc:sldMkLst>
        <pc:picChg chg="mod">
          <ac:chgData name="Chris Moreh" userId="17b81281-9f29-44e0-9273-6dadbf6896a2" providerId="ADAL" clId="{F9FBD76E-F210-43DF-B284-6C6E78CD88AC}" dt="2025-02-04T11:13:02.189" v="96" actId="14826"/>
          <ac:picMkLst>
            <pc:docMk/>
            <pc:sldMk cId="4188752864" sldId="649"/>
            <ac:picMk id="4" creationId="{B3A4E3DB-C693-F330-610B-F88453FC5AD2}"/>
          </ac:picMkLst>
        </pc:picChg>
      </pc:sldChg>
      <pc:sldChg chg="modSp add">
        <pc:chgData name="Chris Moreh" userId="17b81281-9f29-44e0-9273-6dadbf6896a2" providerId="ADAL" clId="{F9FBD76E-F210-43DF-B284-6C6E78CD88AC}" dt="2025-02-04T11:13:32.332" v="98" actId="14826"/>
        <pc:sldMkLst>
          <pc:docMk/>
          <pc:sldMk cId="812871569" sldId="650"/>
        </pc:sldMkLst>
        <pc:picChg chg="mod">
          <ac:chgData name="Chris Moreh" userId="17b81281-9f29-44e0-9273-6dadbf6896a2" providerId="ADAL" clId="{F9FBD76E-F210-43DF-B284-6C6E78CD88AC}" dt="2025-02-04T11:13:32.332" v="98" actId="14826"/>
          <ac:picMkLst>
            <pc:docMk/>
            <pc:sldMk cId="812871569" sldId="650"/>
            <ac:picMk id="4" creationId="{C2A0D258-0E86-66A2-D5C9-F333543F96D7}"/>
          </ac:picMkLst>
        </pc:picChg>
      </pc:sldChg>
      <pc:sldMasterChg chg="delSldLayout">
        <pc:chgData name="Chris Moreh" userId="17b81281-9f29-44e0-9273-6dadbf6896a2" providerId="ADAL" clId="{F9FBD76E-F210-43DF-B284-6C6E78CD88AC}" dt="2025-02-04T11:15:05.976" v="101" actId="47"/>
        <pc:sldMasterMkLst>
          <pc:docMk/>
          <pc:sldMasterMk cId="3676200875" sldId="2147483648"/>
        </pc:sldMasterMkLst>
        <pc:sldLayoutChg chg="del">
          <pc:chgData name="Chris Moreh" userId="17b81281-9f29-44e0-9273-6dadbf6896a2" providerId="ADAL" clId="{F9FBD76E-F210-43DF-B284-6C6E78CD88AC}" dt="2025-02-04T11:15:05.976" v="101" actId="47"/>
          <pc:sldLayoutMkLst>
            <pc:docMk/>
            <pc:sldMasterMk cId="3676200875" sldId="2147483648"/>
            <pc:sldLayoutMk cId="1085464922" sldId="214748370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A3B75C-308F-40E3-BEC0-EADFE3147A3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GB"/>
        </a:p>
      </dgm:t>
    </dgm:pt>
    <dgm:pt modelId="{1F058BFC-FEE2-46EA-964D-3E6FBC8BF30C}">
      <dgm:prSet phldrT="[Text]"/>
      <dgm:spPr/>
      <dgm:t>
        <a:bodyPr/>
        <a:lstStyle/>
        <a:p>
          <a:r>
            <a:rPr lang="en-GB" dirty="0"/>
            <a:t>Linear models</a:t>
          </a:r>
        </a:p>
      </dgm:t>
    </dgm:pt>
    <dgm:pt modelId="{45ECC18E-47AA-47ED-9F75-A00B19C373A2}" type="parTrans" cxnId="{8F46A6E6-D5C0-40E0-AFE5-53217D07994D}">
      <dgm:prSet/>
      <dgm:spPr/>
      <dgm:t>
        <a:bodyPr/>
        <a:lstStyle/>
        <a:p>
          <a:endParaRPr lang="en-GB"/>
        </a:p>
      </dgm:t>
    </dgm:pt>
    <dgm:pt modelId="{7FB09DD9-32EF-4E3B-A5F7-BAD777193EED}" type="sibTrans" cxnId="{8F46A6E6-D5C0-40E0-AFE5-53217D07994D}">
      <dgm:prSet/>
      <dgm:spPr>
        <a:solidFill>
          <a:schemeClr val="tx2"/>
        </a:solidFill>
        <a:ln>
          <a:solidFill>
            <a:schemeClr val="tx2"/>
          </a:solidFill>
        </a:ln>
      </dgm:spPr>
      <dgm:t>
        <a:bodyPr/>
        <a:lstStyle/>
        <a:p>
          <a:endParaRPr lang="en-GB"/>
        </a:p>
      </dgm:t>
    </dgm:pt>
    <dgm:pt modelId="{E7F48142-F14E-42B9-89FB-BAEDDEA6F9AA}">
      <dgm:prSet phldrT="[Text]"/>
      <dgm:spPr/>
      <dgm:t>
        <a:bodyPr/>
        <a:lstStyle/>
        <a:p>
          <a:r>
            <a:rPr lang="en-GB" dirty="0"/>
            <a:t>Generalised linear models</a:t>
          </a:r>
        </a:p>
      </dgm:t>
    </dgm:pt>
    <dgm:pt modelId="{0320B150-2045-4DFB-8884-D9EBCAC6699E}" type="parTrans" cxnId="{9AC66B6C-5B55-4436-8AB3-1A5428EBCB01}">
      <dgm:prSet/>
      <dgm:spPr/>
      <dgm:t>
        <a:bodyPr/>
        <a:lstStyle/>
        <a:p>
          <a:endParaRPr lang="en-GB"/>
        </a:p>
      </dgm:t>
    </dgm:pt>
    <dgm:pt modelId="{AD2041FA-7951-4454-B05B-572A8DB95EE5}" type="sibTrans" cxnId="{9AC66B6C-5B55-4436-8AB3-1A5428EBCB01}">
      <dgm:prSet/>
      <dgm:spPr/>
      <dgm:t>
        <a:bodyPr/>
        <a:lstStyle/>
        <a:p>
          <a:endParaRPr lang="en-GB"/>
        </a:p>
      </dgm:t>
    </dgm:pt>
    <dgm:pt modelId="{BC81016B-2FFF-4D33-8860-FB9315D9B025}">
      <dgm:prSet phldrT="[Text]"/>
      <dgm:spPr/>
      <dgm:t>
        <a:bodyPr/>
        <a:lstStyle/>
        <a:p>
          <a:r>
            <a:rPr lang="en-GB" dirty="0"/>
            <a:t>Interaction models</a:t>
          </a:r>
        </a:p>
      </dgm:t>
    </dgm:pt>
    <dgm:pt modelId="{28D756C7-DFA3-4C4A-8823-DBC0E00C253E}" type="parTrans" cxnId="{8D699F2B-7CA3-49EE-B60B-048011AF9ACF}">
      <dgm:prSet/>
      <dgm:spPr/>
      <dgm:t>
        <a:bodyPr/>
        <a:lstStyle/>
        <a:p>
          <a:endParaRPr lang="en-GB"/>
        </a:p>
      </dgm:t>
    </dgm:pt>
    <dgm:pt modelId="{230E3470-E009-436A-9439-8C90C6C2F05F}" type="sibTrans" cxnId="{8D699F2B-7CA3-49EE-B60B-048011AF9ACF}">
      <dgm:prSet/>
      <dgm:spPr/>
      <dgm:t>
        <a:bodyPr/>
        <a:lstStyle/>
        <a:p>
          <a:endParaRPr lang="en-GB"/>
        </a:p>
      </dgm:t>
    </dgm:pt>
    <dgm:pt modelId="{572B7ECA-179F-4FFE-9DA7-0A67A93A6A1F}">
      <dgm:prSet phldrT="[Text]"/>
      <dgm:spPr/>
      <dgm:t>
        <a:bodyPr/>
        <a:lstStyle/>
        <a:p>
          <a:r>
            <a:rPr lang="en-GB" dirty="0"/>
            <a:t>Multilevel models</a:t>
          </a:r>
        </a:p>
      </dgm:t>
    </dgm:pt>
    <dgm:pt modelId="{C42667F7-8ADC-4A70-8F5E-437C75250762}" type="parTrans" cxnId="{5D5D9655-E860-44A8-8134-BCA9A5F7B5D3}">
      <dgm:prSet/>
      <dgm:spPr/>
      <dgm:t>
        <a:bodyPr/>
        <a:lstStyle/>
        <a:p>
          <a:endParaRPr lang="en-GB"/>
        </a:p>
      </dgm:t>
    </dgm:pt>
    <dgm:pt modelId="{65AB0A08-85CB-4207-85FB-332805D2C932}" type="sibTrans" cxnId="{5D5D9655-E860-44A8-8134-BCA9A5F7B5D3}">
      <dgm:prSet/>
      <dgm:spPr/>
      <dgm:t>
        <a:bodyPr/>
        <a:lstStyle/>
        <a:p>
          <a:endParaRPr lang="en-GB"/>
        </a:p>
      </dgm:t>
    </dgm:pt>
    <dgm:pt modelId="{303A91BB-7FD9-4803-9DD0-772A3B9FBAAC}">
      <dgm:prSet phldrT="[Text]"/>
      <dgm:spPr/>
      <dgm:t>
        <a:bodyPr/>
        <a:lstStyle/>
        <a:p>
          <a:r>
            <a:rPr lang="en-GB" dirty="0"/>
            <a:t>Causal models</a:t>
          </a:r>
        </a:p>
      </dgm:t>
    </dgm:pt>
    <dgm:pt modelId="{FBCA2FEA-E910-4E34-8763-0A36B94912B3}" type="parTrans" cxnId="{A4AB4E50-64BC-4FDF-845D-461D0F6EF049}">
      <dgm:prSet/>
      <dgm:spPr/>
      <dgm:t>
        <a:bodyPr/>
        <a:lstStyle/>
        <a:p>
          <a:endParaRPr lang="en-GB"/>
        </a:p>
      </dgm:t>
    </dgm:pt>
    <dgm:pt modelId="{EB510C25-8E4F-4BF3-839C-9D5BB096426E}" type="sibTrans" cxnId="{A4AB4E50-64BC-4FDF-845D-461D0F6EF049}">
      <dgm:prSet/>
      <dgm:spPr/>
      <dgm:t>
        <a:bodyPr/>
        <a:lstStyle/>
        <a:p>
          <a:endParaRPr lang="en-GB"/>
        </a:p>
      </dgm:t>
    </dgm:pt>
    <dgm:pt modelId="{40234B40-5AA5-4AAB-9A9F-58996D864F91}">
      <dgm:prSet phldrT="[Text]"/>
      <dgm:spPr/>
      <dgm:t>
        <a:bodyPr/>
        <a:lstStyle/>
        <a:p>
          <a:r>
            <a:rPr lang="en-GB" dirty="0"/>
            <a:t>Longitudinal models</a:t>
          </a:r>
        </a:p>
      </dgm:t>
    </dgm:pt>
    <dgm:pt modelId="{43274D27-C08C-4183-B785-97BDF09FED8C}" type="parTrans" cxnId="{7CADCCC0-2E6D-4AB3-AF02-E50D907F4808}">
      <dgm:prSet/>
      <dgm:spPr/>
      <dgm:t>
        <a:bodyPr/>
        <a:lstStyle/>
        <a:p>
          <a:endParaRPr lang="en-GB"/>
        </a:p>
      </dgm:t>
    </dgm:pt>
    <dgm:pt modelId="{B0688F24-E696-45D6-8E9E-F50807A83E5C}" type="sibTrans" cxnId="{7CADCCC0-2E6D-4AB3-AF02-E50D907F4808}">
      <dgm:prSet/>
      <dgm:spPr/>
      <dgm:t>
        <a:bodyPr/>
        <a:lstStyle/>
        <a:p>
          <a:endParaRPr lang="en-GB"/>
        </a:p>
      </dgm:t>
    </dgm:pt>
    <dgm:pt modelId="{7574E723-73C0-4B27-BDA7-473AA628890F}" type="pres">
      <dgm:prSet presAssocID="{DAA3B75C-308F-40E3-BEC0-EADFE3147A3C}" presName="Name0" presStyleCnt="0">
        <dgm:presLayoutVars>
          <dgm:chMax val="7"/>
          <dgm:chPref val="7"/>
          <dgm:dir/>
        </dgm:presLayoutVars>
      </dgm:prSet>
      <dgm:spPr/>
    </dgm:pt>
    <dgm:pt modelId="{A98BF581-7D92-4968-A727-91FB4A8B6867}" type="pres">
      <dgm:prSet presAssocID="{DAA3B75C-308F-40E3-BEC0-EADFE3147A3C}" presName="Name1" presStyleCnt="0"/>
      <dgm:spPr/>
    </dgm:pt>
    <dgm:pt modelId="{2E29ACEE-1908-4778-BC00-EB32B3E9DBD3}" type="pres">
      <dgm:prSet presAssocID="{DAA3B75C-308F-40E3-BEC0-EADFE3147A3C}" presName="cycle" presStyleCnt="0"/>
      <dgm:spPr/>
    </dgm:pt>
    <dgm:pt modelId="{25FF7BE6-D5E9-45A8-B056-0BFA29B2CB4A}" type="pres">
      <dgm:prSet presAssocID="{DAA3B75C-308F-40E3-BEC0-EADFE3147A3C}" presName="srcNode" presStyleLbl="node1" presStyleIdx="0" presStyleCnt="6"/>
      <dgm:spPr/>
    </dgm:pt>
    <dgm:pt modelId="{41DEDD12-EAF6-40F2-A92E-0FF8038BD4D7}" type="pres">
      <dgm:prSet presAssocID="{DAA3B75C-308F-40E3-BEC0-EADFE3147A3C}" presName="conn" presStyleLbl="parChTrans1D2" presStyleIdx="0" presStyleCnt="1" custLinFactNeighborX="220"/>
      <dgm:spPr/>
    </dgm:pt>
    <dgm:pt modelId="{B0D5B69A-0669-4952-973C-64CCDE2396AA}" type="pres">
      <dgm:prSet presAssocID="{DAA3B75C-308F-40E3-BEC0-EADFE3147A3C}" presName="extraNode" presStyleLbl="node1" presStyleIdx="0" presStyleCnt="6"/>
      <dgm:spPr/>
    </dgm:pt>
    <dgm:pt modelId="{1F60FED8-6EE8-40CD-97A5-873E5457EB71}" type="pres">
      <dgm:prSet presAssocID="{DAA3B75C-308F-40E3-BEC0-EADFE3147A3C}" presName="dstNode" presStyleLbl="node1" presStyleIdx="0" presStyleCnt="6"/>
      <dgm:spPr/>
    </dgm:pt>
    <dgm:pt modelId="{02A822F2-049A-49A1-9681-04ADDAB1BE94}" type="pres">
      <dgm:prSet presAssocID="{1F058BFC-FEE2-46EA-964D-3E6FBC8BF30C}" presName="text_1" presStyleLbl="node1" presStyleIdx="0" presStyleCnt="6">
        <dgm:presLayoutVars>
          <dgm:bulletEnabled val="1"/>
        </dgm:presLayoutVars>
      </dgm:prSet>
      <dgm:spPr/>
    </dgm:pt>
    <dgm:pt modelId="{711E65EB-A072-47C5-8CD5-C97AB916E6F5}" type="pres">
      <dgm:prSet presAssocID="{1F058BFC-FEE2-46EA-964D-3E6FBC8BF30C}" presName="accent_1" presStyleCnt="0"/>
      <dgm:spPr/>
    </dgm:pt>
    <dgm:pt modelId="{9975DF25-0275-4B78-BAFD-3A84CEC7F6A0}" type="pres">
      <dgm:prSet presAssocID="{1F058BFC-FEE2-46EA-964D-3E6FBC8BF30C}" presName="accentRepeatNode" presStyleLbl="solidFgAcc1" presStyleIdx="0" presStyleCnt="6"/>
      <dgm:spPr/>
    </dgm:pt>
    <dgm:pt modelId="{D5CC778D-376C-4D2C-B3F4-E160872AB402}" type="pres">
      <dgm:prSet presAssocID="{E7F48142-F14E-42B9-89FB-BAEDDEA6F9AA}" presName="text_2" presStyleLbl="node1" presStyleIdx="1" presStyleCnt="6">
        <dgm:presLayoutVars>
          <dgm:bulletEnabled val="1"/>
        </dgm:presLayoutVars>
      </dgm:prSet>
      <dgm:spPr/>
    </dgm:pt>
    <dgm:pt modelId="{06C56EC0-2F0B-408E-99CE-505C2BF0A439}" type="pres">
      <dgm:prSet presAssocID="{E7F48142-F14E-42B9-89FB-BAEDDEA6F9AA}" presName="accent_2" presStyleCnt="0"/>
      <dgm:spPr/>
    </dgm:pt>
    <dgm:pt modelId="{142FCC8A-9798-4E17-AE56-B762B9A549C5}" type="pres">
      <dgm:prSet presAssocID="{E7F48142-F14E-42B9-89FB-BAEDDEA6F9AA}" presName="accentRepeatNode" presStyleLbl="solidFgAcc1" presStyleIdx="1" presStyleCnt="6"/>
      <dgm:spPr/>
    </dgm:pt>
    <dgm:pt modelId="{98582CA4-A347-4C76-85D2-3770A06AA129}" type="pres">
      <dgm:prSet presAssocID="{303A91BB-7FD9-4803-9DD0-772A3B9FBAAC}" presName="text_3" presStyleLbl="node1" presStyleIdx="2" presStyleCnt="6">
        <dgm:presLayoutVars>
          <dgm:bulletEnabled val="1"/>
        </dgm:presLayoutVars>
      </dgm:prSet>
      <dgm:spPr/>
    </dgm:pt>
    <dgm:pt modelId="{8729D856-7477-401C-A256-AD9162E9B79D}" type="pres">
      <dgm:prSet presAssocID="{303A91BB-7FD9-4803-9DD0-772A3B9FBAAC}" presName="accent_3" presStyleCnt="0"/>
      <dgm:spPr/>
    </dgm:pt>
    <dgm:pt modelId="{ADBD8BD1-32CC-40D8-9888-2A58FF530241}" type="pres">
      <dgm:prSet presAssocID="{303A91BB-7FD9-4803-9DD0-772A3B9FBAAC}" presName="accentRepeatNode" presStyleLbl="solidFgAcc1" presStyleIdx="2" presStyleCnt="6"/>
      <dgm:spPr/>
    </dgm:pt>
    <dgm:pt modelId="{3354126A-C762-4122-A35F-FDB8A500AA8D}" type="pres">
      <dgm:prSet presAssocID="{BC81016B-2FFF-4D33-8860-FB9315D9B025}" presName="text_4" presStyleLbl="node1" presStyleIdx="3" presStyleCnt="6">
        <dgm:presLayoutVars>
          <dgm:bulletEnabled val="1"/>
        </dgm:presLayoutVars>
      </dgm:prSet>
      <dgm:spPr/>
    </dgm:pt>
    <dgm:pt modelId="{9F0C4D3A-9627-44BE-9C64-38CAC58BA36F}" type="pres">
      <dgm:prSet presAssocID="{BC81016B-2FFF-4D33-8860-FB9315D9B025}" presName="accent_4" presStyleCnt="0"/>
      <dgm:spPr/>
    </dgm:pt>
    <dgm:pt modelId="{2CE00D15-1DF3-4FB9-8269-CA11AB9BE7CB}" type="pres">
      <dgm:prSet presAssocID="{BC81016B-2FFF-4D33-8860-FB9315D9B025}" presName="accentRepeatNode" presStyleLbl="solidFgAcc1" presStyleIdx="3" presStyleCnt="6"/>
      <dgm:spPr/>
    </dgm:pt>
    <dgm:pt modelId="{2C7F370D-8E8B-4F2A-A6AB-13CD34E1E119}" type="pres">
      <dgm:prSet presAssocID="{40234B40-5AA5-4AAB-9A9F-58996D864F91}" presName="text_5" presStyleLbl="node1" presStyleIdx="4" presStyleCnt="6">
        <dgm:presLayoutVars>
          <dgm:bulletEnabled val="1"/>
        </dgm:presLayoutVars>
      </dgm:prSet>
      <dgm:spPr/>
    </dgm:pt>
    <dgm:pt modelId="{5AF42CDC-52AB-4D75-BEE0-F38B10C356B6}" type="pres">
      <dgm:prSet presAssocID="{40234B40-5AA5-4AAB-9A9F-58996D864F91}" presName="accent_5" presStyleCnt="0"/>
      <dgm:spPr/>
    </dgm:pt>
    <dgm:pt modelId="{DA6E1458-E578-4FC1-B3BA-20204A8ECF33}" type="pres">
      <dgm:prSet presAssocID="{40234B40-5AA5-4AAB-9A9F-58996D864F91}" presName="accentRepeatNode" presStyleLbl="solidFgAcc1" presStyleIdx="4" presStyleCnt="6"/>
      <dgm:spPr/>
    </dgm:pt>
    <dgm:pt modelId="{C068CD6D-6997-4036-8850-EB8F1A828D61}" type="pres">
      <dgm:prSet presAssocID="{572B7ECA-179F-4FFE-9DA7-0A67A93A6A1F}" presName="text_6" presStyleLbl="node1" presStyleIdx="5" presStyleCnt="6">
        <dgm:presLayoutVars>
          <dgm:bulletEnabled val="1"/>
        </dgm:presLayoutVars>
      </dgm:prSet>
      <dgm:spPr/>
    </dgm:pt>
    <dgm:pt modelId="{97CAC408-CA62-4823-868A-6713BCBBEE29}" type="pres">
      <dgm:prSet presAssocID="{572B7ECA-179F-4FFE-9DA7-0A67A93A6A1F}" presName="accent_6" presStyleCnt="0"/>
      <dgm:spPr/>
    </dgm:pt>
    <dgm:pt modelId="{82AF5C52-F721-4C0A-BEC7-30CBE9DA0CDE}" type="pres">
      <dgm:prSet presAssocID="{572B7ECA-179F-4FFE-9DA7-0A67A93A6A1F}" presName="accentRepeatNode" presStyleLbl="solidFgAcc1" presStyleIdx="5" presStyleCnt="6"/>
      <dgm:spPr/>
    </dgm:pt>
  </dgm:ptLst>
  <dgm:cxnLst>
    <dgm:cxn modelId="{0CAFC200-909E-4554-8C47-4C934D62891A}" type="presOf" srcId="{BC81016B-2FFF-4D33-8860-FB9315D9B025}" destId="{3354126A-C762-4122-A35F-FDB8A500AA8D}" srcOrd="0" destOrd="0" presId="urn:microsoft.com/office/officeart/2008/layout/VerticalCurvedList"/>
    <dgm:cxn modelId="{8064C418-EB5F-45B3-9FA5-1DB140AC349C}" type="presOf" srcId="{E7F48142-F14E-42B9-89FB-BAEDDEA6F9AA}" destId="{D5CC778D-376C-4D2C-B3F4-E160872AB402}" srcOrd="0" destOrd="0" presId="urn:microsoft.com/office/officeart/2008/layout/VerticalCurvedList"/>
    <dgm:cxn modelId="{8D699F2B-7CA3-49EE-B60B-048011AF9ACF}" srcId="{DAA3B75C-308F-40E3-BEC0-EADFE3147A3C}" destId="{BC81016B-2FFF-4D33-8860-FB9315D9B025}" srcOrd="3" destOrd="0" parTransId="{28D756C7-DFA3-4C4A-8823-DBC0E00C253E}" sibTransId="{230E3470-E009-436A-9439-8C90C6C2F05F}"/>
    <dgm:cxn modelId="{A07D4E5E-4AF5-4289-9056-7C3949664BE7}" type="presOf" srcId="{DAA3B75C-308F-40E3-BEC0-EADFE3147A3C}" destId="{7574E723-73C0-4B27-BDA7-473AA628890F}" srcOrd="0" destOrd="0" presId="urn:microsoft.com/office/officeart/2008/layout/VerticalCurvedList"/>
    <dgm:cxn modelId="{07C9D666-C23B-4151-98FF-88A088B61409}" type="presOf" srcId="{7FB09DD9-32EF-4E3B-A5F7-BAD777193EED}" destId="{41DEDD12-EAF6-40F2-A92E-0FF8038BD4D7}" srcOrd="0" destOrd="0" presId="urn:microsoft.com/office/officeart/2008/layout/VerticalCurvedList"/>
    <dgm:cxn modelId="{9AC66B6C-5B55-4436-8AB3-1A5428EBCB01}" srcId="{DAA3B75C-308F-40E3-BEC0-EADFE3147A3C}" destId="{E7F48142-F14E-42B9-89FB-BAEDDEA6F9AA}" srcOrd="1" destOrd="0" parTransId="{0320B150-2045-4DFB-8884-D9EBCAC6699E}" sibTransId="{AD2041FA-7951-4454-B05B-572A8DB95EE5}"/>
    <dgm:cxn modelId="{A4AB4E50-64BC-4FDF-845D-461D0F6EF049}" srcId="{DAA3B75C-308F-40E3-BEC0-EADFE3147A3C}" destId="{303A91BB-7FD9-4803-9DD0-772A3B9FBAAC}" srcOrd="2" destOrd="0" parTransId="{FBCA2FEA-E910-4E34-8763-0A36B94912B3}" sibTransId="{EB510C25-8E4F-4BF3-839C-9D5BB096426E}"/>
    <dgm:cxn modelId="{1F7F9850-2D60-41BB-972B-4F2E83312168}" type="presOf" srcId="{572B7ECA-179F-4FFE-9DA7-0A67A93A6A1F}" destId="{C068CD6D-6997-4036-8850-EB8F1A828D61}" srcOrd="0" destOrd="0" presId="urn:microsoft.com/office/officeart/2008/layout/VerticalCurvedList"/>
    <dgm:cxn modelId="{6CBFFD70-A6D7-4224-8BAF-E4E5B521E614}" type="presOf" srcId="{40234B40-5AA5-4AAB-9A9F-58996D864F91}" destId="{2C7F370D-8E8B-4F2A-A6AB-13CD34E1E119}" srcOrd="0" destOrd="0" presId="urn:microsoft.com/office/officeart/2008/layout/VerticalCurvedList"/>
    <dgm:cxn modelId="{BC4FF753-DD2E-4730-80EF-68F25F7A19A6}" type="presOf" srcId="{303A91BB-7FD9-4803-9DD0-772A3B9FBAAC}" destId="{98582CA4-A347-4C76-85D2-3770A06AA129}" srcOrd="0" destOrd="0" presId="urn:microsoft.com/office/officeart/2008/layout/VerticalCurvedList"/>
    <dgm:cxn modelId="{5D5D9655-E860-44A8-8134-BCA9A5F7B5D3}" srcId="{DAA3B75C-308F-40E3-BEC0-EADFE3147A3C}" destId="{572B7ECA-179F-4FFE-9DA7-0A67A93A6A1F}" srcOrd="5" destOrd="0" parTransId="{C42667F7-8ADC-4A70-8F5E-437C75250762}" sibTransId="{65AB0A08-85CB-4207-85FB-332805D2C932}"/>
    <dgm:cxn modelId="{7CADCCC0-2E6D-4AB3-AF02-E50D907F4808}" srcId="{DAA3B75C-308F-40E3-BEC0-EADFE3147A3C}" destId="{40234B40-5AA5-4AAB-9A9F-58996D864F91}" srcOrd="4" destOrd="0" parTransId="{43274D27-C08C-4183-B785-97BDF09FED8C}" sibTransId="{B0688F24-E696-45D6-8E9E-F50807A83E5C}"/>
    <dgm:cxn modelId="{8F46A6E6-D5C0-40E0-AFE5-53217D07994D}" srcId="{DAA3B75C-308F-40E3-BEC0-EADFE3147A3C}" destId="{1F058BFC-FEE2-46EA-964D-3E6FBC8BF30C}" srcOrd="0" destOrd="0" parTransId="{45ECC18E-47AA-47ED-9F75-A00B19C373A2}" sibTransId="{7FB09DD9-32EF-4E3B-A5F7-BAD777193EED}"/>
    <dgm:cxn modelId="{5936C5FD-F8E6-4063-B798-AFEE5AA17F15}" type="presOf" srcId="{1F058BFC-FEE2-46EA-964D-3E6FBC8BF30C}" destId="{02A822F2-049A-49A1-9681-04ADDAB1BE94}" srcOrd="0" destOrd="0" presId="urn:microsoft.com/office/officeart/2008/layout/VerticalCurvedList"/>
    <dgm:cxn modelId="{B9153A5A-E62D-4C89-B894-096EAAB563F1}" type="presParOf" srcId="{7574E723-73C0-4B27-BDA7-473AA628890F}" destId="{A98BF581-7D92-4968-A727-91FB4A8B6867}" srcOrd="0" destOrd="0" presId="urn:microsoft.com/office/officeart/2008/layout/VerticalCurvedList"/>
    <dgm:cxn modelId="{866D6032-828C-449B-BC45-957E5247D41C}" type="presParOf" srcId="{A98BF581-7D92-4968-A727-91FB4A8B6867}" destId="{2E29ACEE-1908-4778-BC00-EB32B3E9DBD3}" srcOrd="0" destOrd="0" presId="urn:microsoft.com/office/officeart/2008/layout/VerticalCurvedList"/>
    <dgm:cxn modelId="{A1F226F2-5C29-4795-B6BD-21DAEE564BF8}" type="presParOf" srcId="{2E29ACEE-1908-4778-BC00-EB32B3E9DBD3}" destId="{25FF7BE6-D5E9-45A8-B056-0BFA29B2CB4A}" srcOrd="0" destOrd="0" presId="urn:microsoft.com/office/officeart/2008/layout/VerticalCurvedList"/>
    <dgm:cxn modelId="{D72E4B08-61A7-42CC-863B-875A15069C0A}" type="presParOf" srcId="{2E29ACEE-1908-4778-BC00-EB32B3E9DBD3}" destId="{41DEDD12-EAF6-40F2-A92E-0FF8038BD4D7}" srcOrd="1" destOrd="0" presId="urn:microsoft.com/office/officeart/2008/layout/VerticalCurvedList"/>
    <dgm:cxn modelId="{F36900DE-3D26-4FE9-A388-062D4DFA3FB6}" type="presParOf" srcId="{2E29ACEE-1908-4778-BC00-EB32B3E9DBD3}" destId="{B0D5B69A-0669-4952-973C-64CCDE2396AA}" srcOrd="2" destOrd="0" presId="urn:microsoft.com/office/officeart/2008/layout/VerticalCurvedList"/>
    <dgm:cxn modelId="{0BA3A302-CA73-438F-8CAE-572F343CCFA2}" type="presParOf" srcId="{2E29ACEE-1908-4778-BC00-EB32B3E9DBD3}" destId="{1F60FED8-6EE8-40CD-97A5-873E5457EB71}" srcOrd="3" destOrd="0" presId="urn:microsoft.com/office/officeart/2008/layout/VerticalCurvedList"/>
    <dgm:cxn modelId="{54477CC2-05E7-45E6-B086-7C99B50E28D4}" type="presParOf" srcId="{A98BF581-7D92-4968-A727-91FB4A8B6867}" destId="{02A822F2-049A-49A1-9681-04ADDAB1BE94}" srcOrd="1" destOrd="0" presId="urn:microsoft.com/office/officeart/2008/layout/VerticalCurvedList"/>
    <dgm:cxn modelId="{2F764580-3BF2-454F-A446-F8A95A8CDAF3}" type="presParOf" srcId="{A98BF581-7D92-4968-A727-91FB4A8B6867}" destId="{711E65EB-A072-47C5-8CD5-C97AB916E6F5}" srcOrd="2" destOrd="0" presId="urn:microsoft.com/office/officeart/2008/layout/VerticalCurvedList"/>
    <dgm:cxn modelId="{71C99CAD-0683-4AD6-8F71-8B07F399B28B}" type="presParOf" srcId="{711E65EB-A072-47C5-8CD5-C97AB916E6F5}" destId="{9975DF25-0275-4B78-BAFD-3A84CEC7F6A0}" srcOrd="0" destOrd="0" presId="urn:microsoft.com/office/officeart/2008/layout/VerticalCurvedList"/>
    <dgm:cxn modelId="{A4F67261-EA87-4574-B87F-780A982C0DE2}" type="presParOf" srcId="{A98BF581-7D92-4968-A727-91FB4A8B6867}" destId="{D5CC778D-376C-4D2C-B3F4-E160872AB402}" srcOrd="3" destOrd="0" presId="urn:microsoft.com/office/officeart/2008/layout/VerticalCurvedList"/>
    <dgm:cxn modelId="{F3563D88-5FE4-4408-B981-41A12364F0D9}" type="presParOf" srcId="{A98BF581-7D92-4968-A727-91FB4A8B6867}" destId="{06C56EC0-2F0B-408E-99CE-505C2BF0A439}" srcOrd="4" destOrd="0" presId="urn:microsoft.com/office/officeart/2008/layout/VerticalCurvedList"/>
    <dgm:cxn modelId="{1B45B92E-E561-436E-8840-6C0E51F2183C}" type="presParOf" srcId="{06C56EC0-2F0B-408E-99CE-505C2BF0A439}" destId="{142FCC8A-9798-4E17-AE56-B762B9A549C5}" srcOrd="0" destOrd="0" presId="urn:microsoft.com/office/officeart/2008/layout/VerticalCurvedList"/>
    <dgm:cxn modelId="{429AE9A0-6D8B-486E-80CC-7F193FFF6676}" type="presParOf" srcId="{A98BF581-7D92-4968-A727-91FB4A8B6867}" destId="{98582CA4-A347-4C76-85D2-3770A06AA129}" srcOrd="5" destOrd="0" presId="urn:microsoft.com/office/officeart/2008/layout/VerticalCurvedList"/>
    <dgm:cxn modelId="{3A2E8548-C680-4515-A5AD-A2BB8FEA8829}" type="presParOf" srcId="{A98BF581-7D92-4968-A727-91FB4A8B6867}" destId="{8729D856-7477-401C-A256-AD9162E9B79D}" srcOrd="6" destOrd="0" presId="urn:microsoft.com/office/officeart/2008/layout/VerticalCurvedList"/>
    <dgm:cxn modelId="{2622559D-89D8-406F-B6FD-7A477F97249F}" type="presParOf" srcId="{8729D856-7477-401C-A256-AD9162E9B79D}" destId="{ADBD8BD1-32CC-40D8-9888-2A58FF530241}" srcOrd="0" destOrd="0" presId="urn:microsoft.com/office/officeart/2008/layout/VerticalCurvedList"/>
    <dgm:cxn modelId="{1B7558A4-DEE0-4623-A42A-40A296216F74}" type="presParOf" srcId="{A98BF581-7D92-4968-A727-91FB4A8B6867}" destId="{3354126A-C762-4122-A35F-FDB8A500AA8D}" srcOrd="7" destOrd="0" presId="urn:microsoft.com/office/officeart/2008/layout/VerticalCurvedList"/>
    <dgm:cxn modelId="{38ED0326-F235-4428-BC4C-318FDDC284B1}" type="presParOf" srcId="{A98BF581-7D92-4968-A727-91FB4A8B6867}" destId="{9F0C4D3A-9627-44BE-9C64-38CAC58BA36F}" srcOrd="8" destOrd="0" presId="urn:microsoft.com/office/officeart/2008/layout/VerticalCurvedList"/>
    <dgm:cxn modelId="{23ADA44A-10B8-43D0-8F45-25489CD43627}" type="presParOf" srcId="{9F0C4D3A-9627-44BE-9C64-38CAC58BA36F}" destId="{2CE00D15-1DF3-4FB9-8269-CA11AB9BE7CB}" srcOrd="0" destOrd="0" presId="urn:microsoft.com/office/officeart/2008/layout/VerticalCurvedList"/>
    <dgm:cxn modelId="{4F6F713D-89CA-42B0-979D-87F555809DE1}" type="presParOf" srcId="{A98BF581-7D92-4968-A727-91FB4A8B6867}" destId="{2C7F370D-8E8B-4F2A-A6AB-13CD34E1E119}" srcOrd="9" destOrd="0" presId="urn:microsoft.com/office/officeart/2008/layout/VerticalCurvedList"/>
    <dgm:cxn modelId="{E471AECC-F516-4D09-AA48-486863030D50}" type="presParOf" srcId="{A98BF581-7D92-4968-A727-91FB4A8B6867}" destId="{5AF42CDC-52AB-4D75-BEE0-F38B10C356B6}" srcOrd="10" destOrd="0" presId="urn:microsoft.com/office/officeart/2008/layout/VerticalCurvedList"/>
    <dgm:cxn modelId="{50F07F0C-3781-4243-9532-1A6902270563}" type="presParOf" srcId="{5AF42CDC-52AB-4D75-BEE0-F38B10C356B6}" destId="{DA6E1458-E578-4FC1-B3BA-20204A8ECF33}" srcOrd="0" destOrd="0" presId="urn:microsoft.com/office/officeart/2008/layout/VerticalCurvedList"/>
    <dgm:cxn modelId="{83C36C8C-3641-44A2-B90A-656FDE7DA359}" type="presParOf" srcId="{A98BF581-7D92-4968-A727-91FB4A8B6867}" destId="{C068CD6D-6997-4036-8850-EB8F1A828D61}" srcOrd="11" destOrd="0" presId="urn:microsoft.com/office/officeart/2008/layout/VerticalCurvedList"/>
    <dgm:cxn modelId="{29B3EF18-C515-4D06-A31D-1A8BEAEF42D5}" type="presParOf" srcId="{A98BF581-7D92-4968-A727-91FB4A8B6867}" destId="{97CAC408-CA62-4823-868A-6713BCBBEE29}" srcOrd="12" destOrd="0" presId="urn:microsoft.com/office/officeart/2008/layout/VerticalCurvedList"/>
    <dgm:cxn modelId="{F4F0A8DA-4CC4-4DB8-B9D9-97064831B789}" type="presParOf" srcId="{97CAC408-CA62-4823-868A-6713BCBBEE29}" destId="{82AF5C52-F721-4C0A-BEC7-30CBE9DA0C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solidFill>
              <a:schemeClr val="tx2"/>
            </a:solidFill>
          </a:endParaRPr>
        </a:p>
      </dgm:t>
    </dgm:pt>
    <dgm:pt modelId="{8FAD8CA5-D646-4CFC-A991-F2DCA3AEBC63}" type="sibTrans" cxnId="{2627E5C3-55A8-4AEB-A6FB-81D3ECF58346}">
      <dgm:prSet/>
      <dgm:spPr/>
      <dgm:t>
        <a:bodyPr/>
        <a:lstStyle/>
        <a:p>
          <a:pPr algn="ctr">
            <a:lnSpc>
              <a:spcPct val="100000"/>
            </a:lnSpc>
          </a:pPr>
          <a:endParaRPr lang="en-GB" sz="2400">
            <a:solidFill>
              <a:schemeClr val="tx2"/>
            </a:solidFill>
          </a:endParaRPr>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solidFill>
              <a:schemeClr val="tx2"/>
            </a:solidFill>
          </a:endParaRPr>
        </a:p>
      </dgm:t>
    </dgm:pt>
    <dgm:pt modelId="{67FA765C-2CED-4362-9FFA-FFAD5619D860}" type="sibTrans" cxnId="{3FE9B9E2-2E51-47B1-B560-74F088CC3B45}">
      <dgm:prSet/>
      <dgm:spPr/>
      <dgm:t>
        <a:bodyPr/>
        <a:lstStyle/>
        <a:p>
          <a:pPr algn="ctr">
            <a:lnSpc>
              <a:spcPct val="100000"/>
            </a:lnSpc>
          </a:pPr>
          <a:endParaRPr lang="en-GB" sz="2400">
            <a:solidFill>
              <a:schemeClr val="tx2"/>
            </a:solidFill>
          </a:endParaRPr>
        </a:p>
      </dgm:t>
    </dgm:pt>
    <dgm:pt modelId="{BC48D0FC-073B-4A6B-A5E5-296704BCD050}">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solidFill>
              <a:schemeClr val="tx2"/>
            </a:solidFill>
          </a:endParaRPr>
        </a:p>
      </dgm:t>
    </dgm:pt>
    <dgm:pt modelId="{FBB2A721-4301-4C30-A609-54EA32C116B7}" type="sibTrans" cxnId="{9FEBCC9A-0A3F-4974-8D2D-9129CB206D57}">
      <dgm:prSet/>
      <dgm:spPr/>
      <dgm:t>
        <a:bodyPr/>
        <a:lstStyle/>
        <a:p>
          <a:pPr algn="ctr">
            <a:lnSpc>
              <a:spcPct val="100000"/>
            </a:lnSpc>
          </a:pPr>
          <a:endParaRPr lang="en-GB" sz="2400">
            <a:solidFill>
              <a:schemeClr val="tx2"/>
            </a:solidFill>
          </a:endParaRPr>
        </a:p>
      </dgm:t>
    </dgm:pt>
    <dgm:pt modelId="{93A2A408-A153-4BF4-A2DE-036EFC89678B}">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solidFill>
              <a:schemeClr val="tx2"/>
            </a:solidFill>
          </a:endParaRPr>
        </a:p>
      </dgm:t>
    </dgm:pt>
    <dgm:pt modelId="{C51F69BC-10A9-449D-AE9D-547887A23A4D}" type="sibTrans" cxnId="{5B54105E-1748-4C4C-81C1-14F95D28DAD2}">
      <dgm:prSet/>
      <dgm:spPr/>
      <dgm:t>
        <a:bodyPr/>
        <a:lstStyle/>
        <a:p>
          <a:pPr algn="ctr">
            <a:lnSpc>
              <a:spcPct val="100000"/>
            </a:lnSpc>
          </a:pPr>
          <a:endParaRPr lang="en-GB" sz="2400">
            <a:solidFill>
              <a:schemeClr val="tx2"/>
            </a:solidFill>
          </a:endParaRPr>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Reproducibility</a:t>
          </a: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AA3B75C-308F-40E3-BEC0-EADFE3147A3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GB"/>
        </a:p>
      </dgm:t>
    </dgm:pt>
    <dgm:pt modelId="{1F058BFC-FEE2-46EA-964D-3E6FBC8BF30C}">
      <dgm:prSet phldrT="[Text]"/>
      <dgm:spPr/>
      <dgm:t>
        <a:bodyPr/>
        <a:lstStyle/>
        <a:p>
          <a:r>
            <a:rPr lang="en-GB" dirty="0"/>
            <a:t>Linear models</a:t>
          </a:r>
        </a:p>
      </dgm:t>
    </dgm:pt>
    <dgm:pt modelId="{45ECC18E-47AA-47ED-9F75-A00B19C373A2}" type="parTrans" cxnId="{8F46A6E6-D5C0-40E0-AFE5-53217D07994D}">
      <dgm:prSet/>
      <dgm:spPr/>
      <dgm:t>
        <a:bodyPr/>
        <a:lstStyle/>
        <a:p>
          <a:endParaRPr lang="en-GB"/>
        </a:p>
      </dgm:t>
    </dgm:pt>
    <dgm:pt modelId="{7FB09DD9-32EF-4E3B-A5F7-BAD777193EED}" type="sibTrans" cxnId="{8F46A6E6-D5C0-40E0-AFE5-53217D07994D}">
      <dgm:prSet/>
      <dgm:spPr/>
      <dgm:t>
        <a:bodyPr/>
        <a:lstStyle/>
        <a:p>
          <a:endParaRPr lang="en-GB"/>
        </a:p>
      </dgm:t>
    </dgm:pt>
    <dgm:pt modelId="{E7F48142-F14E-42B9-89FB-BAEDDEA6F9AA}">
      <dgm:prSet phldrT="[Text]"/>
      <dgm:spPr/>
      <dgm:t>
        <a:bodyPr/>
        <a:lstStyle/>
        <a:p>
          <a:r>
            <a:rPr lang="en-GB" dirty="0"/>
            <a:t>Generalised linear models</a:t>
          </a:r>
        </a:p>
      </dgm:t>
    </dgm:pt>
    <dgm:pt modelId="{0320B150-2045-4DFB-8884-D9EBCAC6699E}" type="parTrans" cxnId="{9AC66B6C-5B55-4436-8AB3-1A5428EBCB01}">
      <dgm:prSet/>
      <dgm:spPr/>
      <dgm:t>
        <a:bodyPr/>
        <a:lstStyle/>
        <a:p>
          <a:endParaRPr lang="en-GB"/>
        </a:p>
      </dgm:t>
    </dgm:pt>
    <dgm:pt modelId="{AD2041FA-7951-4454-B05B-572A8DB95EE5}" type="sibTrans" cxnId="{9AC66B6C-5B55-4436-8AB3-1A5428EBCB01}">
      <dgm:prSet/>
      <dgm:spPr/>
      <dgm:t>
        <a:bodyPr/>
        <a:lstStyle/>
        <a:p>
          <a:endParaRPr lang="en-GB"/>
        </a:p>
      </dgm:t>
    </dgm:pt>
    <dgm:pt modelId="{BC81016B-2FFF-4D33-8860-FB9315D9B025}">
      <dgm:prSet phldrT="[Text]"/>
      <dgm:spPr/>
      <dgm:t>
        <a:bodyPr/>
        <a:lstStyle/>
        <a:p>
          <a:r>
            <a:rPr lang="en-GB" dirty="0"/>
            <a:t>Interaction models</a:t>
          </a:r>
        </a:p>
      </dgm:t>
    </dgm:pt>
    <dgm:pt modelId="{28D756C7-DFA3-4C4A-8823-DBC0E00C253E}" type="parTrans" cxnId="{8D699F2B-7CA3-49EE-B60B-048011AF9ACF}">
      <dgm:prSet/>
      <dgm:spPr/>
      <dgm:t>
        <a:bodyPr/>
        <a:lstStyle/>
        <a:p>
          <a:endParaRPr lang="en-GB"/>
        </a:p>
      </dgm:t>
    </dgm:pt>
    <dgm:pt modelId="{230E3470-E009-436A-9439-8C90C6C2F05F}" type="sibTrans" cxnId="{8D699F2B-7CA3-49EE-B60B-048011AF9ACF}">
      <dgm:prSet/>
      <dgm:spPr/>
      <dgm:t>
        <a:bodyPr/>
        <a:lstStyle/>
        <a:p>
          <a:endParaRPr lang="en-GB"/>
        </a:p>
      </dgm:t>
    </dgm:pt>
    <dgm:pt modelId="{B9C4D35C-23E1-4C54-9BE2-D88A81432D55}">
      <dgm:prSet phldrT="[Text]"/>
      <dgm:spPr/>
      <dgm:t>
        <a:bodyPr/>
        <a:lstStyle/>
        <a:p>
          <a:r>
            <a:rPr lang="en-GB" dirty="0"/>
            <a:t>Causal models</a:t>
          </a:r>
        </a:p>
      </dgm:t>
    </dgm:pt>
    <dgm:pt modelId="{96AE74D0-7EF4-45FB-8638-D76EB7F60B94}" type="parTrans" cxnId="{23A9AEF8-AFCB-4511-8BC2-CDBB64C3900D}">
      <dgm:prSet/>
      <dgm:spPr/>
      <dgm:t>
        <a:bodyPr/>
        <a:lstStyle/>
        <a:p>
          <a:endParaRPr lang="en-GB"/>
        </a:p>
      </dgm:t>
    </dgm:pt>
    <dgm:pt modelId="{0618EE30-2980-4DC4-9607-9BE23950A7F4}" type="sibTrans" cxnId="{23A9AEF8-AFCB-4511-8BC2-CDBB64C3900D}">
      <dgm:prSet/>
      <dgm:spPr/>
      <dgm:t>
        <a:bodyPr/>
        <a:lstStyle/>
        <a:p>
          <a:endParaRPr lang="en-GB"/>
        </a:p>
      </dgm:t>
    </dgm:pt>
    <dgm:pt modelId="{572B7ECA-179F-4FFE-9DA7-0A67A93A6A1F}">
      <dgm:prSet phldrT="[Text]"/>
      <dgm:spPr/>
      <dgm:t>
        <a:bodyPr/>
        <a:lstStyle/>
        <a:p>
          <a:r>
            <a:rPr lang="en-GB" dirty="0"/>
            <a:t>Multilevel models</a:t>
          </a:r>
        </a:p>
      </dgm:t>
    </dgm:pt>
    <dgm:pt modelId="{C42667F7-8ADC-4A70-8F5E-437C75250762}" type="parTrans" cxnId="{5D5D9655-E860-44A8-8134-BCA9A5F7B5D3}">
      <dgm:prSet/>
      <dgm:spPr/>
      <dgm:t>
        <a:bodyPr/>
        <a:lstStyle/>
        <a:p>
          <a:endParaRPr lang="en-GB"/>
        </a:p>
      </dgm:t>
    </dgm:pt>
    <dgm:pt modelId="{65AB0A08-85CB-4207-85FB-332805D2C932}" type="sibTrans" cxnId="{5D5D9655-E860-44A8-8134-BCA9A5F7B5D3}">
      <dgm:prSet/>
      <dgm:spPr/>
      <dgm:t>
        <a:bodyPr/>
        <a:lstStyle/>
        <a:p>
          <a:endParaRPr lang="en-GB"/>
        </a:p>
      </dgm:t>
    </dgm:pt>
    <dgm:pt modelId="{289F2A8A-BAA4-4DE0-A0AE-1BE89BB50BAB}">
      <dgm:prSet phldrT="[Text]"/>
      <dgm:spPr/>
      <dgm:t>
        <a:bodyPr/>
        <a:lstStyle/>
        <a:p>
          <a:r>
            <a:rPr lang="en-GB" dirty="0"/>
            <a:t>Longitudinal models</a:t>
          </a:r>
        </a:p>
      </dgm:t>
    </dgm:pt>
    <dgm:pt modelId="{105F49A4-CC95-42DA-9828-AB789AD7C884}" type="parTrans" cxnId="{4975B080-10BF-4BC9-98DD-F96AE141475D}">
      <dgm:prSet/>
      <dgm:spPr/>
      <dgm:t>
        <a:bodyPr/>
        <a:lstStyle/>
        <a:p>
          <a:endParaRPr lang="en-GB"/>
        </a:p>
      </dgm:t>
    </dgm:pt>
    <dgm:pt modelId="{4BAB8027-554A-4284-B6C6-B2F2E68B33F3}" type="sibTrans" cxnId="{4975B080-10BF-4BC9-98DD-F96AE141475D}">
      <dgm:prSet/>
      <dgm:spPr/>
      <dgm:t>
        <a:bodyPr/>
        <a:lstStyle/>
        <a:p>
          <a:endParaRPr lang="en-GB"/>
        </a:p>
      </dgm:t>
    </dgm:pt>
    <dgm:pt modelId="{7574E723-73C0-4B27-BDA7-473AA628890F}" type="pres">
      <dgm:prSet presAssocID="{DAA3B75C-308F-40E3-BEC0-EADFE3147A3C}" presName="Name0" presStyleCnt="0">
        <dgm:presLayoutVars>
          <dgm:chMax val="7"/>
          <dgm:chPref val="7"/>
          <dgm:dir/>
        </dgm:presLayoutVars>
      </dgm:prSet>
      <dgm:spPr/>
    </dgm:pt>
    <dgm:pt modelId="{A98BF581-7D92-4968-A727-91FB4A8B6867}" type="pres">
      <dgm:prSet presAssocID="{DAA3B75C-308F-40E3-BEC0-EADFE3147A3C}" presName="Name1" presStyleCnt="0"/>
      <dgm:spPr/>
    </dgm:pt>
    <dgm:pt modelId="{2E29ACEE-1908-4778-BC00-EB32B3E9DBD3}" type="pres">
      <dgm:prSet presAssocID="{DAA3B75C-308F-40E3-BEC0-EADFE3147A3C}" presName="cycle" presStyleCnt="0"/>
      <dgm:spPr/>
    </dgm:pt>
    <dgm:pt modelId="{25FF7BE6-D5E9-45A8-B056-0BFA29B2CB4A}" type="pres">
      <dgm:prSet presAssocID="{DAA3B75C-308F-40E3-BEC0-EADFE3147A3C}" presName="srcNode" presStyleLbl="node1" presStyleIdx="0" presStyleCnt="6"/>
      <dgm:spPr/>
    </dgm:pt>
    <dgm:pt modelId="{41DEDD12-EAF6-40F2-A92E-0FF8038BD4D7}" type="pres">
      <dgm:prSet presAssocID="{DAA3B75C-308F-40E3-BEC0-EADFE3147A3C}" presName="conn" presStyleLbl="parChTrans1D2" presStyleIdx="0" presStyleCnt="1"/>
      <dgm:spPr/>
    </dgm:pt>
    <dgm:pt modelId="{B0D5B69A-0669-4952-973C-64CCDE2396AA}" type="pres">
      <dgm:prSet presAssocID="{DAA3B75C-308F-40E3-BEC0-EADFE3147A3C}" presName="extraNode" presStyleLbl="node1" presStyleIdx="0" presStyleCnt="6"/>
      <dgm:spPr/>
    </dgm:pt>
    <dgm:pt modelId="{1F60FED8-6EE8-40CD-97A5-873E5457EB71}" type="pres">
      <dgm:prSet presAssocID="{DAA3B75C-308F-40E3-BEC0-EADFE3147A3C}" presName="dstNode" presStyleLbl="node1" presStyleIdx="0" presStyleCnt="6"/>
      <dgm:spPr/>
    </dgm:pt>
    <dgm:pt modelId="{6E366F49-F501-49F5-B318-6FFE7E9D5E2E}" type="pres">
      <dgm:prSet presAssocID="{1F058BFC-FEE2-46EA-964D-3E6FBC8BF30C}" presName="text_1" presStyleLbl="node1" presStyleIdx="0" presStyleCnt="6" custScaleX="96782" custLinFactNeighborX="1511" custLinFactNeighborY="-5263">
        <dgm:presLayoutVars>
          <dgm:bulletEnabled val="1"/>
        </dgm:presLayoutVars>
      </dgm:prSet>
      <dgm:spPr/>
    </dgm:pt>
    <dgm:pt modelId="{5B4A8F9C-301D-485E-9477-A86F9284FEE3}" type="pres">
      <dgm:prSet presAssocID="{1F058BFC-FEE2-46EA-964D-3E6FBC8BF30C}" presName="accent_1" presStyleCnt="0"/>
      <dgm:spPr/>
    </dgm:pt>
    <dgm:pt modelId="{9975DF25-0275-4B78-BAFD-3A84CEC7F6A0}" type="pres">
      <dgm:prSet presAssocID="{1F058BFC-FEE2-46EA-964D-3E6FBC8BF30C}" presName="accentRepeatNode" presStyleLbl="solidFgAcc1" presStyleIdx="0" presStyleCnt="6"/>
      <dgm:spPr/>
    </dgm:pt>
    <dgm:pt modelId="{506C5E9A-7185-459D-953C-8F0D6D468EFD}" type="pres">
      <dgm:prSet presAssocID="{E7F48142-F14E-42B9-89FB-BAEDDEA6F9AA}" presName="text_2" presStyleLbl="node1" presStyleIdx="1" presStyleCnt="6">
        <dgm:presLayoutVars>
          <dgm:bulletEnabled val="1"/>
        </dgm:presLayoutVars>
      </dgm:prSet>
      <dgm:spPr/>
    </dgm:pt>
    <dgm:pt modelId="{4F2D5D96-0E9C-48BD-B47F-F726EB7B9E3E}" type="pres">
      <dgm:prSet presAssocID="{E7F48142-F14E-42B9-89FB-BAEDDEA6F9AA}" presName="accent_2" presStyleCnt="0"/>
      <dgm:spPr/>
    </dgm:pt>
    <dgm:pt modelId="{142FCC8A-9798-4E17-AE56-B762B9A549C5}" type="pres">
      <dgm:prSet presAssocID="{E7F48142-F14E-42B9-89FB-BAEDDEA6F9AA}" presName="accentRepeatNode" presStyleLbl="solidFgAcc1" presStyleIdx="1" presStyleCnt="6"/>
      <dgm:spPr/>
    </dgm:pt>
    <dgm:pt modelId="{697C7DE6-54D2-4584-A793-D69F32F6BE18}" type="pres">
      <dgm:prSet presAssocID="{BC81016B-2FFF-4D33-8860-FB9315D9B025}" presName="text_3" presStyleLbl="node1" presStyleIdx="2" presStyleCnt="6">
        <dgm:presLayoutVars>
          <dgm:bulletEnabled val="1"/>
        </dgm:presLayoutVars>
      </dgm:prSet>
      <dgm:spPr/>
    </dgm:pt>
    <dgm:pt modelId="{1B2122FE-46B3-4B7A-8C33-F0851DF8945C}" type="pres">
      <dgm:prSet presAssocID="{BC81016B-2FFF-4D33-8860-FB9315D9B025}" presName="accent_3" presStyleCnt="0"/>
      <dgm:spPr/>
    </dgm:pt>
    <dgm:pt modelId="{2CE00D15-1DF3-4FB9-8269-CA11AB9BE7CB}" type="pres">
      <dgm:prSet presAssocID="{BC81016B-2FFF-4D33-8860-FB9315D9B025}" presName="accentRepeatNode" presStyleLbl="solidFgAcc1" presStyleIdx="2" presStyleCnt="6"/>
      <dgm:spPr/>
    </dgm:pt>
    <dgm:pt modelId="{F191FB51-D41D-471B-A36F-DD3F28D21445}" type="pres">
      <dgm:prSet presAssocID="{B9C4D35C-23E1-4C54-9BE2-D88A81432D55}" presName="text_4" presStyleLbl="node1" presStyleIdx="3" presStyleCnt="6">
        <dgm:presLayoutVars>
          <dgm:bulletEnabled val="1"/>
        </dgm:presLayoutVars>
      </dgm:prSet>
      <dgm:spPr/>
    </dgm:pt>
    <dgm:pt modelId="{B571628B-FA27-49D4-955B-476AF8264F44}" type="pres">
      <dgm:prSet presAssocID="{B9C4D35C-23E1-4C54-9BE2-D88A81432D55}" presName="accent_4" presStyleCnt="0"/>
      <dgm:spPr/>
    </dgm:pt>
    <dgm:pt modelId="{6B7A64C7-3FBE-4A73-B943-BA7923FD7C0B}" type="pres">
      <dgm:prSet presAssocID="{B9C4D35C-23E1-4C54-9BE2-D88A81432D55}" presName="accentRepeatNode" presStyleLbl="solidFgAcc1" presStyleIdx="3" presStyleCnt="6"/>
      <dgm:spPr/>
    </dgm:pt>
    <dgm:pt modelId="{26B215A5-97AA-497D-B834-CDCDEAA325EE}" type="pres">
      <dgm:prSet presAssocID="{572B7ECA-179F-4FFE-9DA7-0A67A93A6A1F}" presName="text_5" presStyleLbl="node1" presStyleIdx="4" presStyleCnt="6">
        <dgm:presLayoutVars>
          <dgm:bulletEnabled val="1"/>
        </dgm:presLayoutVars>
      </dgm:prSet>
      <dgm:spPr/>
    </dgm:pt>
    <dgm:pt modelId="{E1227120-8DB2-41AE-BBAB-323F7F27179A}" type="pres">
      <dgm:prSet presAssocID="{572B7ECA-179F-4FFE-9DA7-0A67A93A6A1F}" presName="accent_5" presStyleCnt="0"/>
      <dgm:spPr/>
    </dgm:pt>
    <dgm:pt modelId="{01D95F6C-E543-45A6-824A-70224D940FF4}" type="pres">
      <dgm:prSet presAssocID="{572B7ECA-179F-4FFE-9DA7-0A67A93A6A1F}" presName="accentRepeatNode" presStyleLbl="solidFgAcc1" presStyleIdx="4" presStyleCnt="6"/>
      <dgm:spPr/>
    </dgm:pt>
    <dgm:pt modelId="{DE2467F7-C8E6-48D1-8121-E5D9EBE93E8D}" type="pres">
      <dgm:prSet presAssocID="{289F2A8A-BAA4-4DE0-A0AE-1BE89BB50BAB}" presName="text_6" presStyleLbl="node1" presStyleIdx="5" presStyleCnt="6">
        <dgm:presLayoutVars>
          <dgm:bulletEnabled val="1"/>
        </dgm:presLayoutVars>
      </dgm:prSet>
      <dgm:spPr/>
    </dgm:pt>
    <dgm:pt modelId="{72681C58-7AA8-492F-8FD7-C17731048055}" type="pres">
      <dgm:prSet presAssocID="{289F2A8A-BAA4-4DE0-A0AE-1BE89BB50BAB}" presName="accent_6" presStyleCnt="0"/>
      <dgm:spPr/>
    </dgm:pt>
    <dgm:pt modelId="{9A3F37B3-98DC-4CB8-87F9-60BC8A210D83}" type="pres">
      <dgm:prSet presAssocID="{289F2A8A-BAA4-4DE0-A0AE-1BE89BB50BAB}" presName="accentRepeatNode" presStyleLbl="solidFgAcc1" presStyleIdx="5" presStyleCnt="6"/>
      <dgm:spPr/>
    </dgm:pt>
  </dgm:ptLst>
  <dgm:cxnLst>
    <dgm:cxn modelId="{7936BA1E-675A-4158-AE6D-20FF5AAC5BA6}" type="presOf" srcId="{BC81016B-2FFF-4D33-8860-FB9315D9B025}" destId="{697C7DE6-54D2-4584-A793-D69F32F6BE18}" srcOrd="0" destOrd="0" presId="urn:microsoft.com/office/officeart/2008/layout/VerticalCurvedList"/>
    <dgm:cxn modelId="{8D699F2B-7CA3-49EE-B60B-048011AF9ACF}" srcId="{DAA3B75C-308F-40E3-BEC0-EADFE3147A3C}" destId="{BC81016B-2FFF-4D33-8860-FB9315D9B025}" srcOrd="2" destOrd="0" parTransId="{28D756C7-DFA3-4C4A-8823-DBC0E00C253E}" sibTransId="{230E3470-E009-436A-9439-8C90C6C2F05F}"/>
    <dgm:cxn modelId="{A07D4E5E-4AF5-4289-9056-7C3949664BE7}" type="presOf" srcId="{DAA3B75C-308F-40E3-BEC0-EADFE3147A3C}" destId="{7574E723-73C0-4B27-BDA7-473AA628890F}" srcOrd="0" destOrd="0" presId="urn:microsoft.com/office/officeart/2008/layout/VerticalCurvedList"/>
    <dgm:cxn modelId="{B0890465-8AC8-415C-979C-13C5C3D2F9D0}" type="presOf" srcId="{572B7ECA-179F-4FFE-9DA7-0A67A93A6A1F}" destId="{26B215A5-97AA-497D-B834-CDCDEAA325EE}" srcOrd="0" destOrd="0" presId="urn:microsoft.com/office/officeart/2008/layout/VerticalCurvedList"/>
    <dgm:cxn modelId="{9AC66B6C-5B55-4436-8AB3-1A5428EBCB01}" srcId="{DAA3B75C-308F-40E3-BEC0-EADFE3147A3C}" destId="{E7F48142-F14E-42B9-89FB-BAEDDEA6F9AA}" srcOrd="1" destOrd="0" parTransId="{0320B150-2045-4DFB-8884-D9EBCAC6699E}" sibTransId="{AD2041FA-7951-4454-B05B-572A8DB95EE5}"/>
    <dgm:cxn modelId="{5D77DC4F-2467-4A8F-A6EC-CB752517200B}" type="presOf" srcId="{289F2A8A-BAA4-4DE0-A0AE-1BE89BB50BAB}" destId="{DE2467F7-C8E6-48D1-8121-E5D9EBE93E8D}" srcOrd="0" destOrd="0" presId="urn:microsoft.com/office/officeart/2008/layout/VerticalCurvedList"/>
    <dgm:cxn modelId="{51DAF673-20BD-487F-A4F2-D14A25E88D97}" type="presOf" srcId="{7FB09DD9-32EF-4E3B-A5F7-BAD777193EED}" destId="{41DEDD12-EAF6-40F2-A92E-0FF8038BD4D7}" srcOrd="0" destOrd="0" presId="urn:microsoft.com/office/officeart/2008/layout/VerticalCurvedList"/>
    <dgm:cxn modelId="{5D5D9655-E860-44A8-8134-BCA9A5F7B5D3}" srcId="{DAA3B75C-308F-40E3-BEC0-EADFE3147A3C}" destId="{572B7ECA-179F-4FFE-9DA7-0A67A93A6A1F}" srcOrd="4" destOrd="0" parTransId="{C42667F7-8ADC-4A70-8F5E-437C75250762}" sibTransId="{65AB0A08-85CB-4207-85FB-332805D2C932}"/>
    <dgm:cxn modelId="{B6F6217D-C9BB-49D7-BABE-0EA5C35470BB}" type="presOf" srcId="{1F058BFC-FEE2-46EA-964D-3E6FBC8BF30C}" destId="{6E366F49-F501-49F5-B318-6FFE7E9D5E2E}" srcOrd="0" destOrd="0" presId="urn:microsoft.com/office/officeart/2008/layout/VerticalCurvedList"/>
    <dgm:cxn modelId="{4975B080-10BF-4BC9-98DD-F96AE141475D}" srcId="{DAA3B75C-308F-40E3-BEC0-EADFE3147A3C}" destId="{289F2A8A-BAA4-4DE0-A0AE-1BE89BB50BAB}" srcOrd="5" destOrd="0" parTransId="{105F49A4-CC95-42DA-9828-AB789AD7C884}" sibTransId="{4BAB8027-554A-4284-B6C6-B2F2E68B33F3}"/>
    <dgm:cxn modelId="{C6A43EDB-A8C5-4BE4-94D7-F00445C8F092}" type="presOf" srcId="{E7F48142-F14E-42B9-89FB-BAEDDEA6F9AA}" destId="{506C5E9A-7185-459D-953C-8F0D6D468EFD}" srcOrd="0" destOrd="0" presId="urn:microsoft.com/office/officeart/2008/layout/VerticalCurvedList"/>
    <dgm:cxn modelId="{04BF0ADC-3520-4864-BFEB-4B50D241F267}" type="presOf" srcId="{B9C4D35C-23E1-4C54-9BE2-D88A81432D55}" destId="{F191FB51-D41D-471B-A36F-DD3F28D21445}" srcOrd="0" destOrd="0" presId="urn:microsoft.com/office/officeart/2008/layout/VerticalCurvedList"/>
    <dgm:cxn modelId="{8F46A6E6-D5C0-40E0-AFE5-53217D07994D}" srcId="{DAA3B75C-308F-40E3-BEC0-EADFE3147A3C}" destId="{1F058BFC-FEE2-46EA-964D-3E6FBC8BF30C}" srcOrd="0" destOrd="0" parTransId="{45ECC18E-47AA-47ED-9F75-A00B19C373A2}" sibTransId="{7FB09DD9-32EF-4E3B-A5F7-BAD777193EED}"/>
    <dgm:cxn modelId="{23A9AEF8-AFCB-4511-8BC2-CDBB64C3900D}" srcId="{DAA3B75C-308F-40E3-BEC0-EADFE3147A3C}" destId="{B9C4D35C-23E1-4C54-9BE2-D88A81432D55}" srcOrd="3" destOrd="0" parTransId="{96AE74D0-7EF4-45FB-8638-D76EB7F60B94}" sibTransId="{0618EE30-2980-4DC4-9607-9BE23950A7F4}"/>
    <dgm:cxn modelId="{B9153A5A-E62D-4C89-B894-096EAAB563F1}" type="presParOf" srcId="{7574E723-73C0-4B27-BDA7-473AA628890F}" destId="{A98BF581-7D92-4968-A727-91FB4A8B6867}" srcOrd="0" destOrd="0" presId="urn:microsoft.com/office/officeart/2008/layout/VerticalCurvedList"/>
    <dgm:cxn modelId="{866D6032-828C-449B-BC45-957E5247D41C}" type="presParOf" srcId="{A98BF581-7D92-4968-A727-91FB4A8B6867}" destId="{2E29ACEE-1908-4778-BC00-EB32B3E9DBD3}" srcOrd="0" destOrd="0" presId="urn:microsoft.com/office/officeart/2008/layout/VerticalCurvedList"/>
    <dgm:cxn modelId="{A1F226F2-5C29-4795-B6BD-21DAEE564BF8}" type="presParOf" srcId="{2E29ACEE-1908-4778-BC00-EB32B3E9DBD3}" destId="{25FF7BE6-D5E9-45A8-B056-0BFA29B2CB4A}" srcOrd="0" destOrd="0" presId="urn:microsoft.com/office/officeart/2008/layout/VerticalCurvedList"/>
    <dgm:cxn modelId="{D72E4B08-61A7-42CC-863B-875A15069C0A}" type="presParOf" srcId="{2E29ACEE-1908-4778-BC00-EB32B3E9DBD3}" destId="{41DEDD12-EAF6-40F2-A92E-0FF8038BD4D7}" srcOrd="1" destOrd="0" presId="urn:microsoft.com/office/officeart/2008/layout/VerticalCurvedList"/>
    <dgm:cxn modelId="{F36900DE-3D26-4FE9-A388-062D4DFA3FB6}" type="presParOf" srcId="{2E29ACEE-1908-4778-BC00-EB32B3E9DBD3}" destId="{B0D5B69A-0669-4952-973C-64CCDE2396AA}" srcOrd="2" destOrd="0" presId="urn:microsoft.com/office/officeart/2008/layout/VerticalCurvedList"/>
    <dgm:cxn modelId="{0BA3A302-CA73-438F-8CAE-572F343CCFA2}" type="presParOf" srcId="{2E29ACEE-1908-4778-BC00-EB32B3E9DBD3}" destId="{1F60FED8-6EE8-40CD-97A5-873E5457EB71}" srcOrd="3" destOrd="0" presId="urn:microsoft.com/office/officeart/2008/layout/VerticalCurvedList"/>
    <dgm:cxn modelId="{CA11DFD8-4BB4-4E39-9CE3-AAA64EB73519}" type="presParOf" srcId="{A98BF581-7D92-4968-A727-91FB4A8B6867}" destId="{6E366F49-F501-49F5-B318-6FFE7E9D5E2E}" srcOrd="1" destOrd="0" presId="urn:microsoft.com/office/officeart/2008/layout/VerticalCurvedList"/>
    <dgm:cxn modelId="{48C90991-197F-46BD-8AA9-76D1B84D52CF}" type="presParOf" srcId="{A98BF581-7D92-4968-A727-91FB4A8B6867}" destId="{5B4A8F9C-301D-485E-9477-A86F9284FEE3}" srcOrd="2" destOrd="0" presId="urn:microsoft.com/office/officeart/2008/layout/VerticalCurvedList"/>
    <dgm:cxn modelId="{EE6C5254-BF85-40B2-9E9A-5C4594E74CE9}" type="presParOf" srcId="{5B4A8F9C-301D-485E-9477-A86F9284FEE3}" destId="{9975DF25-0275-4B78-BAFD-3A84CEC7F6A0}" srcOrd="0" destOrd="0" presId="urn:microsoft.com/office/officeart/2008/layout/VerticalCurvedList"/>
    <dgm:cxn modelId="{A7AAEC7C-1DD6-483F-B6F6-30A4F20E1F08}" type="presParOf" srcId="{A98BF581-7D92-4968-A727-91FB4A8B6867}" destId="{506C5E9A-7185-459D-953C-8F0D6D468EFD}" srcOrd="3" destOrd="0" presId="urn:microsoft.com/office/officeart/2008/layout/VerticalCurvedList"/>
    <dgm:cxn modelId="{67F13A4A-F148-4D42-9D33-6060AB6C45E6}" type="presParOf" srcId="{A98BF581-7D92-4968-A727-91FB4A8B6867}" destId="{4F2D5D96-0E9C-48BD-B47F-F726EB7B9E3E}" srcOrd="4" destOrd="0" presId="urn:microsoft.com/office/officeart/2008/layout/VerticalCurvedList"/>
    <dgm:cxn modelId="{2568889D-4392-4BA4-886B-4AAD9698D373}" type="presParOf" srcId="{4F2D5D96-0E9C-48BD-B47F-F726EB7B9E3E}" destId="{142FCC8A-9798-4E17-AE56-B762B9A549C5}" srcOrd="0" destOrd="0" presId="urn:microsoft.com/office/officeart/2008/layout/VerticalCurvedList"/>
    <dgm:cxn modelId="{2BD74BAA-7F06-4E04-8EC4-5495E6045D6B}" type="presParOf" srcId="{A98BF581-7D92-4968-A727-91FB4A8B6867}" destId="{697C7DE6-54D2-4584-A793-D69F32F6BE18}" srcOrd="5" destOrd="0" presId="urn:microsoft.com/office/officeart/2008/layout/VerticalCurvedList"/>
    <dgm:cxn modelId="{B8F4D35B-9340-4A66-B552-44797FB4DBE0}" type="presParOf" srcId="{A98BF581-7D92-4968-A727-91FB4A8B6867}" destId="{1B2122FE-46B3-4B7A-8C33-F0851DF8945C}" srcOrd="6" destOrd="0" presId="urn:microsoft.com/office/officeart/2008/layout/VerticalCurvedList"/>
    <dgm:cxn modelId="{BBCEF860-FB4F-4B01-AAD6-CBEF1628181F}" type="presParOf" srcId="{1B2122FE-46B3-4B7A-8C33-F0851DF8945C}" destId="{2CE00D15-1DF3-4FB9-8269-CA11AB9BE7CB}" srcOrd="0" destOrd="0" presId="urn:microsoft.com/office/officeart/2008/layout/VerticalCurvedList"/>
    <dgm:cxn modelId="{9EBB01B3-C213-4057-9E20-3CBEC40D034A}" type="presParOf" srcId="{A98BF581-7D92-4968-A727-91FB4A8B6867}" destId="{F191FB51-D41D-471B-A36F-DD3F28D21445}" srcOrd="7" destOrd="0" presId="urn:microsoft.com/office/officeart/2008/layout/VerticalCurvedList"/>
    <dgm:cxn modelId="{7998250E-6216-488B-AB58-7BFDC04226FF}" type="presParOf" srcId="{A98BF581-7D92-4968-A727-91FB4A8B6867}" destId="{B571628B-FA27-49D4-955B-476AF8264F44}" srcOrd="8" destOrd="0" presId="urn:microsoft.com/office/officeart/2008/layout/VerticalCurvedList"/>
    <dgm:cxn modelId="{2770824F-791E-4958-AA5D-6EFF3B219DFB}" type="presParOf" srcId="{B571628B-FA27-49D4-955B-476AF8264F44}" destId="{6B7A64C7-3FBE-4A73-B943-BA7923FD7C0B}" srcOrd="0" destOrd="0" presId="urn:microsoft.com/office/officeart/2008/layout/VerticalCurvedList"/>
    <dgm:cxn modelId="{F4FF6D42-66C9-47B0-8781-A7BFD835BF0D}" type="presParOf" srcId="{A98BF581-7D92-4968-A727-91FB4A8B6867}" destId="{26B215A5-97AA-497D-B834-CDCDEAA325EE}" srcOrd="9" destOrd="0" presId="urn:microsoft.com/office/officeart/2008/layout/VerticalCurvedList"/>
    <dgm:cxn modelId="{4742B638-8B12-4BF9-86F7-10430D88CD4C}" type="presParOf" srcId="{A98BF581-7D92-4968-A727-91FB4A8B6867}" destId="{E1227120-8DB2-41AE-BBAB-323F7F27179A}" srcOrd="10" destOrd="0" presId="urn:microsoft.com/office/officeart/2008/layout/VerticalCurvedList"/>
    <dgm:cxn modelId="{9B642482-F23F-49CA-B807-558FAB233FD6}" type="presParOf" srcId="{E1227120-8DB2-41AE-BBAB-323F7F27179A}" destId="{01D95F6C-E543-45A6-824A-70224D940FF4}" srcOrd="0" destOrd="0" presId="urn:microsoft.com/office/officeart/2008/layout/VerticalCurvedList"/>
    <dgm:cxn modelId="{4D031E36-416D-41BB-95E7-236B0E897EF8}" type="presParOf" srcId="{A98BF581-7D92-4968-A727-91FB4A8B6867}" destId="{DE2467F7-C8E6-48D1-8121-E5D9EBE93E8D}" srcOrd="11" destOrd="0" presId="urn:microsoft.com/office/officeart/2008/layout/VerticalCurvedList"/>
    <dgm:cxn modelId="{72F1FEAD-D36C-4BE0-B211-68244E4CCD35}" type="presParOf" srcId="{A98BF581-7D92-4968-A727-91FB4A8B6867}" destId="{72681C58-7AA8-492F-8FD7-C17731048055}" srcOrd="12" destOrd="0" presId="urn:microsoft.com/office/officeart/2008/layout/VerticalCurvedList"/>
    <dgm:cxn modelId="{18C3DA93-3E7D-482F-816E-49C7249CA10F}" type="presParOf" srcId="{72681C58-7AA8-492F-8FD7-C17731048055}" destId="{9A3F37B3-98DC-4CB8-87F9-60BC8A210D83}"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AA3B75C-308F-40E3-BEC0-EADFE3147A3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GB"/>
        </a:p>
      </dgm:t>
    </dgm:pt>
    <dgm:pt modelId="{1F058BFC-FEE2-46EA-964D-3E6FBC8BF30C}">
      <dgm:prSet phldrT="[Text]"/>
      <dgm:spPr/>
      <dgm:t>
        <a:bodyPr/>
        <a:lstStyle/>
        <a:p>
          <a:r>
            <a:rPr lang="en-GB" dirty="0"/>
            <a:t>Linear models</a:t>
          </a:r>
        </a:p>
      </dgm:t>
    </dgm:pt>
    <dgm:pt modelId="{45ECC18E-47AA-47ED-9F75-A00B19C373A2}" type="parTrans" cxnId="{8F46A6E6-D5C0-40E0-AFE5-53217D07994D}">
      <dgm:prSet/>
      <dgm:spPr/>
      <dgm:t>
        <a:bodyPr/>
        <a:lstStyle/>
        <a:p>
          <a:endParaRPr lang="en-GB"/>
        </a:p>
      </dgm:t>
    </dgm:pt>
    <dgm:pt modelId="{7FB09DD9-32EF-4E3B-A5F7-BAD777193EED}" type="sibTrans" cxnId="{8F46A6E6-D5C0-40E0-AFE5-53217D07994D}">
      <dgm:prSet/>
      <dgm:spPr/>
      <dgm:t>
        <a:bodyPr/>
        <a:lstStyle/>
        <a:p>
          <a:endParaRPr lang="en-GB"/>
        </a:p>
      </dgm:t>
    </dgm:pt>
    <dgm:pt modelId="{E7F48142-F14E-42B9-89FB-BAEDDEA6F9AA}">
      <dgm:prSet phldrT="[Text]"/>
      <dgm:spPr/>
      <dgm:t>
        <a:bodyPr/>
        <a:lstStyle/>
        <a:p>
          <a:r>
            <a:rPr lang="en-GB" dirty="0"/>
            <a:t>Generalised linear models</a:t>
          </a:r>
        </a:p>
      </dgm:t>
    </dgm:pt>
    <dgm:pt modelId="{0320B150-2045-4DFB-8884-D9EBCAC6699E}" type="parTrans" cxnId="{9AC66B6C-5B55-4436-8AB3-1A5428EBCB01}">
      <dgm:prSet/>
      <dgm:spPr/>
      <dgm:t>
        <a:bodyPr/>
        <a:lstStyle/>
        <a:p>
          <a:endParaRPr lang="en-GB"/>
        </a:p>
      </dgm:t>
    </dgm:pt>
    <dgm:pt modelId="{AD2041FA-7951-4454-B05B-572A8DB95EE5}" type="sibTrans" cxnId="{9AC66B6C-5B55-4436-8AB3-1A5428EBCB01}">
      <dgm:prSet/>
      <dgm:spPr/>
      <dgm:t>
        <a:bodyPr/>
        <a:lstStyle/>
        <a:p>
          <a:endParaRPr lang="en-GB"/>
        </a:p>
      </dgm:t>
    </dgm:pt>
    <dgm:pt modelId="{BC81016B-2FFF-4D33-8860-FB9315D9B025}">
      <dgm:prSet phldrT="[Text]"/>
      <dgm:spPr/>
      <dgm:t>
        <a:bodyPr/>
        <a:lstStyle/>
        <a:p>
          <a:r>
            <a:rPr lang="en-GB" dirty="0"/>
            <a:t>Interaction models</a:t>
          </a:r>
        </a:p>
      </dgm:t>
    </dgm:pt>
    <dgm:pt modelId="{28D756C7-DFA3-4C4A-8823-DBC0E00C253E}" type="parTrans" cxnId="{8D699F2B-7CA3-49EE-B60B-048011AF9ACF}">
      <dgm:prSet/>
      <dgm:spPr/>
      <dgm:t>
        <a:bodyPr/>
        <a:lstStyle/>
        <a:p>
          <a:endParaRPr lang="en-GB"/>
        </a:p>
      </dgm:t>
    </dgm:pt>
    <dgm:pt modelId="{230E3470-E009-436A-9439-8C90C6C2F05F}" type="sibTrans" cxnId="{8D699F2B-7CA3-49EE-B60B-048011AF9ACF}">
      <dgm:prSet/>
      <dgm:spPr/>
      <dgm:t>
        <a:bodyPr/>
        <a:lstStyle/>
        <a:p>
          <a:endParaRPr lang="en-GB"/>
        </a:p>
      </dgm:t>
    </dgm:pt>
    <dgm:pt modelId="{B9C4D35C-23E1-4C54-9BE2-D88A81432D55}">
      <dgm:prSet phldrT="[Text]"/>
      <dgm:spPr/>
      <dgm:t>
        <a:bodyPr/>
        <a:lstStyle/>
        <a:p>
          <a:r>
            <a:rPr lang="en-GB" dirty="0"/>
            <a:t>Causal models</a:t>
          </a:r>
        </a:p>
      </dgm:t>
    </dgm:pt>
    <dgm:pt modelId="{96AE74D0-7EF4-45FB-8638-D76EB7F60B94}" type="parTrans" cxnId="{23A9AEF8-AFCB-4511-8BC2-CDBB64C3900D}">
      <dgm:prSet/>
      <dgm:spPr/>
      <dgm:t>
        <a:bodyPr/>
        <a:lstStyle/>
        <a:p>
          <a:endParaRPr lang="en-GB"/>
        </a:p>
      </dgm:t>
    </dgm:pt>
    <dgm:pt modelId="{0618EE30-2980-4DC4-9607-9BE23950A7F4}" type="sibTrans" cxnId="{23A9AEF8-AFCB-4511-8BC2-CDBB64C3900D}">
      <dgm:prSet/>
      <dgm:spPr/>
      <dgm:t>
        <a:bodyPr/>
        <a:lstStyle/>
        <a:p>
          <a:endParaRPr lang="en-GB"/>
        </a:p>
      </dgm:t>
    </dgm:pt>
    <dgm:pt modelId="{572B7ECA-179F-4FFE-9DA7-0A67A93A6A1F}">
      <dgm:prSet phldrT="[Text]"/>
      <dgm:spPr/>
      <dgm:t>
        <a:bodyPr/>
        <a:lstStyle/>
        <a:p>
          <a:r>
            <a:rPr lang="en-GB" dirty="0"/>
            <a:t>Multilevel models</a:t>
          </a:r>
        </a:p>
      </dgm:t>
    </dgm:pt>
    <dgm:pt modelId="{C42667F7-8ADC-4A70-8F5E-437C75250762}" type="parTrans" cxnId="{5D5D9655-E860-44A8-8134-BCA9A5F7B5D3}">
      <dgm:prSet/>
      <dgm:spPr/>
      <dgm:t>
        <a:bodyPr/>
        <a:lstStyle/>
        <a:p>
          <a:endParaRPr lang="en-GB"/>
        </a:p>
      </dgm:t>
    </dgm:pt>
    <dgm:pt modelId="{65AB0A08-85CB-4207-85FB-332805D2C932}" type="sibTrans" cxnId="{5D5D9655-E860-44A8-8134-BCA9A5F7B5D3}">
      <dgm:prSet/>
      <dgm:spPr/>
      <dgm:t>
        <a:bodyPr/>
        <a:lstStyle/>
        <a:p>
          <a:endParaRPr lang="en-GB"/>
        </a:p>
      </dgm:t>
    </dgm:pt>
    <dgm:pt modelId="{289F2A8A-BAA4-4DE0-A0AE-1BE89BB50BAB}">
      <dgm:prSet phldrT="[Text]"/>
      <dgm:spPr/>
      <dgm:t>
        <a:bodyPr/>
        <a:lstStyle/>
        <a:p>
          <a:r>
            <a:rPr lang="en-GB" dirty="0"/>
            <a:t>Longitudinal models</a:t>
          </a:r>
        </a:p>
      </dgm:t>
    </dgm:pt>
    <dgm:pt modelId="{105F49A4-CC95-42DA-9828-AB789AD7C884}" type="parTrans" cxnId="{4975B080-10BF-4BC9-98DD-F96AE141475D}">
      <dgm:prSet/>
      <dgm:spPr/>
      <dgm:t>
        <a:bodyPr/>
        <a:lstStyle/>
        <a:p>
          <a:endParaRPr lang="en-GB"/>
        </a:p>
      </dgm:t>
    </dgm:pt>
    <dgm:pt modelId="{4BAB8027-554A-4284-B6C6-B2F2E68B33F3}" type="sibTrans" cxnId="{4975B080-10BF-4BC9-98DD-F96AE141475D}">
      <dgm:prSet/>
      <dgm:spPr/>
      <dgm:t>
        <a:bodyPr/>
        <a:lstStyle/>
        <a:p>
          <a:endParaRPr lang="en-GB"/>
        </a:p>
      </dgm:t>
    </dgm:pt>
    <dgm:pt modelId="{7574E723-73C0-4B27-BDA7-473AA628890F}" type="pres">
      <dgm:prSet presAssocID="{DAA3B75C-308F-40E3-BEC0-EADFE3147A3C}" presName="Name0" presStyleCnt="0">
        <dgm:presLayoutVars>
          <dgm:chMax val="7"/>
          <dgm:chPref val="7"/>
          <dgm:dir/>
        </dgm:presLayoutVars>
      </dgm:prSet>
      <dgm:spPr/>
    </dgm:pt>
    <dgm:pt modelId="{A98BF581-7D92-4968-A727-91FB4A8B6867}" type="pres">
      <dgm:prSet presAssocID="{DAA3B75C-308F-40E3-BEC0-EADFE3147A3C}" presName="Name1" presStyleCnt="0"/>
      <dgm:spPr/>
    </dgm:pt>
    <dgm:pt modelId="{2E29ACEE-1908-4778-BC00-EB32B3E9DBD3}" type="pres">
      <dgm:prSet presAssocID="{DAA3B75C-308F-40E3-BEC0-EADFE3147A3C}" presName="cycle" presStyleCnt="0"/>
      <dgm:spPr/>
    </dgm:pt>
    <dgm:pt modelId="{25FF7BE6-D5E9-45A8-B056-0BFA29B2CB4A}" type="pres">
      <dgm:prSet presAssocID="{DAA3B75C-308F-40E3-BEC0-EADFE3147A3C}" presName="srcNode" presStyleLbl="node1" presStyleIdx="0" presStyleCnt="6"/>
      <dgm:spPr/>
    </dgm:pt>
    <dgm:pt modelId="{41DEDD12-EAF6-40F2-A92E-0FF8038BD4D7}" type="pres">
      <dgm:prSet presAssocID="{DAA3B75C-308F-40E3-BEC0-EADFE3147A3C}" presName="conn" presStyleLbl="parChTrans1D2" presStyleIdx="0" presStyleCnt="1"/>
      <dgm:spPr/>
    </dgm:pt>
    <dgm:pt modelId="{B0D5B69A-0669-4952-973C-64CCDE2396AA}" type="pres">
      <dgm:prSet presAssocID="{DAA3B75C-308F-40E3-BEC0-EADFE3147A3C}" presName="extraNode" presStyleLbl="node1" presStyleIdx="0" presStyleCnt="6"/>
      <dgm:spPr/>
    </dgm:pt>
    <dgm:pt modelId="{1F60FED8-6EE8-40CD-97A5-873E5457EB71}" type="pres">
      <dgm:prSet presAssocID="{DAA3B75C-308F-40E3-BEC0-EADFE3147A3C}" presName="dstNode" presStyleLbl="node1" presStyleIdx="0" presStyleCnt="6"/>
      <dgm:spPr/>
    </dgm:pt>
    <dgm:pt modelId="{6E366F49-F501-49F5-B318-6FFE7E9D5E2E}" type="pres">
      <dgm:prSet presAssocID="{1F058BFC-FEE2-46EA-964D-3E6FBC8BF30C}" presName="text_1" presStyleLbl="node1" presStyleIdx="0" presStyleCnt="6" custScaleX="96782" custLinFactNeighborX="1511" custLinFactNeighborY="-5263">
        <dgm:presLayoutVars>
          <dgm:bulletEnabled val="1"/>
        </dgm:presLayoutVars>
      </dgm:prSet>
      <dgm:spPr/>
    </dgm:pt>
    <dgm:pt modelId="{5B4A8F9C-301D-485E-9477-A86F9284FEE3}" type="pres">
      <dgm:prSet presAssocID="{1F058BFC-FEE2-46EA-964D-3E6FBC8BF30C}" presName="accent_1" presStyleCnt="0"/>
      <dgm:spPr/>
    </dgm:pt>
    <dgm:pt modelId="{9975DF25-0275-4B78-BAFD-3A84CEC7F6A0}" type="pres">
      <dgm:prSet presAssocID="{1F058BFC-FEE2-46EA-964D-3E6FBC8BF30C}" presName="accentRepeatNode" presStyleLbl="solidFgAcc1" presStyleIdx="0" presStyleCnt="6"/>
      <dgm:spPr/>
    </dgm:pt>
    <dgm:pt modelId="{506C5E9A-7185-459D-953C-8F0D6D468EFD}" type="pres">
      <dgm:prSet presAssocID="{E7F48142-F14E-42B9-89FB-BAEDDEA6F9AA}" presName="text_2" presStyleLbl="node1" presStyleIdx="1" presStyleCnt="6">
        <dgm:presLayoutVars>
          <dgm:bulletEnabled val="1"/>
        </dgm:presLayoutVars>
      </dgm:prSet>
      <dgm:spPr/>
    </dgm:pt>
    <dgm:pt modelId="{4F2D5D96-0E9C-48BD-B47F-F726EB7B9E3E}" type="pres">
      <dgm:prSet presAssocID="{E7F48142-F14E-42B9-89FB-BAEDDEA6F9AA}" presName="accent_2" presStyleCnt="0"/>
      <dgm:spPr/>
    </dgm:pt>
    <dgm:pt modelId="{142FCC8A-9798-4E17-AE56-B762B9A549C5}" type="pres">
      <dgm:prSet presAssocID="{E7F48142-F14E-42B9-89FB-BAEDDEA6F9AA}" presName="accentRepeatNode" presStyleLbl="solidFgAcc1" presStyleIdx="1" presStyleCnt="6"/>
      <dgm:spPr/>
    </dgm:pt>
    <dgm:pt modelId="{697C7DE6-54D2-4584-A793-D69F32F6BE18}" type="pres">
      <dgm:prSet presAssocID="{BC81016B-2FFF-4D33-8860-FB9315D9B025}" presName="text_3" presStyleLbl="node1" presStyleIdx="2" presStyleCnt="6">
        <dgm:presLayoutVars>
          <dgm:bulletEnabled val="1"/>
        </dgm:presLayoutVars>
      </dgm:prSet>
      <dgm:spPr/>
    </dgm:pt>
    <dgm:pt modelId="{1B2122FE-46B3-4B7A-8C33-F0851DF8945C}" type="pres">
      <dgm:prSet presAssocID="{BC81016B-2FFF-4D33-8860-FB9315D9B025}" presName="accent_3" presStyleCnt="0"/>
      <dgm:spPr/>
    </dgm:pt>
    <dgm:pt modelId="{2CE00D15-1DF3-4FB9-8269-CA11AB9BE7CB}" type="pres">
      <dgm:prSet presAssocID="{BC81016B-2FFF-4D33-8860-FB9315D9B025}" presName="accentRepeatNode" presStyleLbl="solidFgAcc1" presStyleIdx="2" presStyleCnt="6"/>
      <dgm:spPr/>
    </dgm:pt>
    <dgm:pt modelId="{F191FB51-D41D-471B-A36F-DD3F28D21445}" type="pres">
      <dgm:prSet presAssocID="{B9C4D35C-23E1-4C54-9BE2-D88A81432D55}" presName="text_4" presStyleLbl="node1" presStyleIdx="3" presStyleCnt="6">
        <dgm:presLayoutVars>
          <dgm:bulletEnabled val="1"/>
        </dgm:presLayoutVars>
      </dgm:prSet>
      <dgm:spPr/>
    </dgm:pt>
    <dgm:pt modelId="{B571628B-FA27-49D4-955B-476AF8264F44}" type="pres">
      <dgm:prSet presAssocID="{B9C4D35C-23E1-4C54-9BE2-D88A81432D55}" presName="accent_4" presStyleCnt="0"/>
      <dgm:spPr/>
    </dgm:pt>
    <dgm:pt modelId="{6B7A64C7-3FBE-4A73-B943-BA7923FD7C0B}" type="pres">
      <dgm:prSet presAssocID="{B9C4D35C-23E1-4C54-9BE2-D88A81432D55}" presName="accentRepeatNode" presStyleLbl="solidFgAcc1" presStyleIdx="3" presStyleCnt="6"/>
      <dgm:spPr/>
    </dgm:pt>
    <dgm:pt modelId="{26B215A5-97AA-497D-B834-CDCDEAA325EE}" type="pres">
      <dgm:prSet presAssocID="{572B7ECA-179F-4FFE-9DA7-0A67A93A6A1F}" presName="text_5" presStyleLbl="node1" presStyleIdx="4" presStyleCnt="6">
        <dgm:presLayoutVars>
          <dgm:bulletEnabled val="1"/>
        </dgm:presLayoutVars>
      </dgm:prSet>
      <dgm:spPr/>
    </dgm:pt>
    <dgm:pt modelId="{E1227120-8DB2-41AE-BBAB-323F7F27179A}" type="pres">
      <dgm:prSet presAssocID="{572B7ECA-179F-4FFE-9DA7-0A67A93A6A1F}" presName="accent_5" presStyleCnt="0"/>
      <dgm:spPr/>
    </dgm:pt>
    <dgm:pt modelId="{01D95F6C-E543-45A6-824A-70224D940FF4}" type="pres">
      <dgm:prSet presAssocID="{572B7ECA-179F-4FFE-9DA7-0A67A93A6A1F}" presName="accentRepeatNode" presStyleLbl="solidFgAcc1" presStyleIdx="4" presStyleCnt="6"/>
      <dgm:spPr/>
    </dgm:pt>
    <dgm:pt modelId="{DE2467F7-C8E6-48D1-8121-E5D9EBE93E8D}" type="pres">
      <dgm:prSet presAssocID="{289F2A8A-BAA4-4DE0-A0AE-1BE89BB50BAB}" presName="text_6" presStyleLbl="node1" presStyleIdx="5" presStyleCnt="6">
        <dgm:presLayoutVars>
          <dgm:bulletEnabled val="1"/>
        </dgm:presLayoutVars>
      </dgm:prSet>
      <dgm:spPr/>
    </dgm:pt>
    <dgm:pt modelId="{72681C58-7AA8-492F-8FD7-C17731048055}" type="pres">
      <dgm:prSet presAssocID="{289F2A8A-BAA4-4DE0-A0AE-1BE89BB50BAB}" presName="accent_6" presStyleCnt="0"/>
      <dgm:spPr/>
    </dgm:pt>
    <dgm:pt modelId="{9A3F37B3-98DC-4CB8-87F9-60BC8A210D83}" type="pres">
      <dgm:prSet presAssocID="{289F2A8A-BAA4-4DE0-A0AE-1BE89BB50BAB}" presName="accentRepeatNode" presStyleLbl="solidFgAcc1" presStyleIdx="5" presStyleCnt="6"/>
      <dgm:spPr/>
    </dgm:pt>
  </dgm:ptLst>
  <dgm:cxnLst>
    <dgm:cxn modelId="{7936BA1E-675A-4158-AE6D-20FF5AAC5BA6}" type="presOf" srcId="{BC81016B-2FFF-4D33-8860-FB9315D9B025}" destId="{697C7DE6-54D2-4584-A793-D69F32F6BE18}" srcOrd="0" destOrd="0" presId="urn:microsoft.com/office/officeart/2008/layout/VerticalCurvedList"/>
    <dgm:cxn modelId="{8D699F2B-7CA3-49EE-B60B-048011AF9ACF}" srcId="{DAA3B75C-308F-40E3-BEC0-EADFE3147A3C}" destId="{BC81016B-2FFF-4D33-8860-FB9315D9B025}" srcOrd="2" destOrd="0" parTransId="{28D756C7-DFA3-4C4A-8823-DBC0E00C253E}" sibTransId="{230E3470-E009-436A-9439-8C90C6C2F05F}"/>
    <dgm:cxn modelId="{A07D4E5E-4AF5-4289-9056-7C3949664BE7}" type="presOf" srcId="{DAA3B75C-308F-40E3-BEC0-EADFE3147A3C}" destId="{7574E723-73C0-4B27-BDA7-473AA628890F}" srcOrd="0" destOrd="0" presId="urn:microsoft.com/office/officeart/2008/layout/VerticalCurvedList"/>
    <dgm:cxn modelId="{B0890465-8AC8-415C-979C-13C5C3D2F9D0}" type="presOf" srcId="{572B7ECA-179F-4FFE-9DA7-0A67A93A6A1F}" destId="{26B215A5-97AA-497D-B834-CDCDEAA325EE}" srcOrd="0" destOrd="0" presId="urn:microsoft.com/office/officeart/2008/layout/VerticalCurvedList"/>
    <dgm:cxn modelId="{9AC66B6C-5B55-4436-8AB3-1A5428EBCB01}" srcId="{DAA3B75C-308F-40E3-BEC0-EADFE3147A3C}" destId="{E7F48142-F14E-42B9-89FB-BAEDDEA6F9AA}" srcOrd="1" destOrd="0" parTransId="{0320B150-2045-4DFB-8884-D9EBCAC6699E}" sibTransId="{AD2041FA-7951-4454-B05B-572A8DB95EE5}"/>
    <dgm:cxn modelId="{5D77DC4F-2467-4A8F-A6EC-CB752517200B}" type="presOf" srcId="{289F2A8A-BAA4-4DE0-A0AE-1BE89BB50BAB}" destId="{DE2467F7-C8E6-48D1-8121-E5D9EBE93E8D}" srcOrd="0" destOrd="0" presId="urn:microsoft.com/office/officeart/2008/layout/VerticalCurvedList"/>
    <dgm:cxn modelId="{51DAF673-20BD-487F-A4F2-D14A25E88D97}" type="presOf" srcId="{7FB09DD9-32EF-4E3B-A5F7-BAD777193EED}" destId="{41DEDD12-EAF6-40F2-A92E-0FF8038BD4D7}" srcOrd="0" destOrd="0" presId="urn:microsoft.com/office/officeart/2008/layout/VerticalCurvedList"/>
    <dgm:cxn modelId="{5D5D9655-E860-44A8-8134-BCA9A5F7B5D3}" srcId="{DAA3B75C-308F-40E3-BEC0-EADFE3147A3C}" destId="{572B7ECA-179F-4FFE-9DA7-0A67A93A6A1F}" srcOrd="4" destOrd="0" parTransId="{C42667F7-8ADC-4A70-8F5E-437C75250762}" sibTransId="{65AB0A08-85CB-4207-85FB-332805D2C932}"/>
    <dgm:cxn modelId="{B6F6217D-C9BB-49D7-BABE-0EA5C35470BB}" type="presOf" srcId="{1F058BFC-FEE2-46EA-964D-3E6FBC8BF30C}" destId="{6E366F49-F501-49F5-B318-6FFE7E9D5E2E}" srcOrd="0" destOrd="0" presId="urn:microsoft.com/office/officeart/2008/layout/VerticalCurvedList"/>
    <dgm:cxn modelId="{4975B080-10BF-4BC9-98DD-F96AE141475D}" srcId="{DAA3B75C-308F-40E3-BEC0-EADFE3147A3C}" destId="{289F2A8A-BAA4-4DE0-A0AE-1BE89BB50BAB}" srcOrd="5" destOrd="0" parTransId="{105F49A4-CC95-42DA-9828-AB789AD7C884}" sibTransId="{4BAB8027-554A-4284-B6C6-B2F2E68B33F3}"/>
    <dgm:cxn modelId="{C6A43EDB-A8C5-4BE4-94D7-F00445C8F092}" type="presOf" srcId="{E7F48142-F14E-42B9-89FB-BAEDDEA6F9AA}" destId="{506C5E9A-7185-459D-953C-8F0D6D468EFD}" srcOrd="0" destOrd="0" presId="urn:microsoft.com/office/officeart/2008/layout/VerticalCurvedList"/>
    <dgm:cxn modelId="{04BF0ADC-3520-4864-BFEB-4B50D241F267}" type="presOf" srcId="{B9C4D35C-23E1-4C54-9BE2-D88A81432D55}" destId="{F191FB51-D41D-471B-A36F-DD3F28D21445}" srcOrd="0" destOrd="0" presId="urn:microsoft.com/office/officeart/2008/layout/VerticalCurvedList"/>
    <dgm:cxn modelId="{8F46A6E6-D5C0-40E0-AFE5-53217D07994D}" srcId="{DAA3B75C-308F-40E3-BEC0-EADFE3147A3C}" destId="{1F058BFC-FEE2-46EA-964D-3E6FBC8BF30C}" srcOrd="0" destOrd="0" parTransId="{45ECC18E-47AA-47ED-9F75-A00B19C373A2}" sibTransId="{7FB09DD9-32EF-4E3B-A5F7-BAD777193EED}"/>
    <dgm:cxn modelId="{23A9AEF8-AFCB-4511-8BC2-CDBB64C3900D}" srcId="{DAA3B75C-308F-40E3-BEC0-EADFE3147A3C}" destId="{B9C4D35C-23E1-4C54-9BE2-D88A81432D55}" srcOrd="3" destOrd="0" parTransId="{96AE74D0-7EF4-45FB-8638-D76EB7F60B94}" sibTransId="{0618EE30-2980-4DC4-9607-9BE23950A7F4}"/>
    <dgm:cxn modelId="{B9153A5A-E62D-4C89-B894-096EAAB563F1}" type="presParOf" srcId="{7574E723-73C0-4B27-BDA7-473AA628890F}" destId="{A98BF581-7D92-4968-A727-91FB4A8B6867}" srcOrd="0" destOrd="0" presId="urn:microsoft.com/office/officeart/2008/layout/VerticalCurvedList"/>
    <dgm:cxn modelId="{866D6032-828C-449B-BC45-957E5247D41C}" type="presParOf" srcId="{A98BF581-7D92-4968-A727-91FB4A8B6867}" destId="{2E29ACEE-1908-4778-BC00-EB32B3E9DBD3}" srcOrd="0" destOrd="0" presId="urn:microsoft.com/office/officeart/2008/layout/VerticalCurvedList"/>
    <dgm:cxn modelId="{A1F226F2-5C29-4795-B6BD-21DAEE564BF8}" type="presParOf" srcId="{2E29ACEE-1908-4778-BC00-EB32B3E9DBD3}" destId="{25FF7BE6-D5E9-45A8-B056-0BFA29B2CB4A}" srcOrd="0" destOrd="0" presId="urn:microsoft.com/office/officeart/2008/layout/VerticalCurvedList"/>
    <dgm:cxn modelId="{D72E4B08-61A7-42CC-863B-875A15069C0A}" type="presParOf" srcId="{2E29ACEE-1908-4778-BC00-EB32B3E9DBD3}" destId="{41DEDD12-EAF6-40F2-A92E-0FF8038BD4D7}" srcOrd="1" destOrd="0" presId="urn:microsoft.com/office/officeart/2008/layout/VerticalCurvedList"/>
    <dgm:cxn modelId="{F36900DE-3D26-4FE9-A388-062D4DFA3FB6}" type="presParOf" srcId="{2E29ACEE-1908-4778-BC00-EB32B3E9DBD3}" destId="{B0D5B69A-0669-4952-973C-64CCDE2396AA}" srcOrd="2" destOrd="0" presId="urn:microsoft.com/office/officeart/2008/layout/VerticalCurvedList"/>
    <dgm:cxn modelId="{0BA3A302-CA73-438F-8CAE-572F343CCFA2}" type="presParOf" srcId="{2E29ACEE-1908-4778-BC00-EB32B3E9DBD3}" destId="{1F60FED8-6EE8-40CD-97A5-873E5457EB71}" srcOrd="3" destOrd="0" presId="urn:microsoft.com/office/officeart/2008/layout/VerticalCurvedList"/>
    <dgm:cxn modelId="{CA11DFD8-4BB4-4E39-9CE3-AAA64EB73519}" type="presParOf" srcId="{A98BF581-7D92-4968-A727-91FB4A8B6867}" destId="{6E366F49-F501-49F5-B318-6FFE7E9D5E2E}" srcOrd="1" destOrd="0" presId="urn:microsoft.com/office/officeart/2008/layout/VerticalCurvedList"/>
    <dgm:cxn modelId="{48C90991-197F-46BD-8AA9-76D1B84D52CF}" type="presParOf" srcId="{A98BF581-7D92-4968-A727-91FB4A8B6867}" destId="{5B4A8F9C-301D-485E-9477-A86F9284FEE3}" srcOrd="2" destOrd="0" presId="urn:microsoft.com/office/officeart/2008/layout/VerticalCurvedList"/>
    <dgm:cxn modelId="{EE6C5254-BF85-40B2-9E9A-5C4594E74CE9}" type="presParOf" srcId="{5B4A8F9C-301D-485E-9477-A86F9284FEE3}" destId="{9975DF25-0275-4B78-BAFD-3A84CEC7F6A0}" srcOrd="0" destOrd="0" presId="urn:microsoft.com/office/officeart/2008/layout/VerticalCurvedList"/>
    <dgm:cxn modelId="{A7AAEC7C-1DD6-483F-B6F6-30A4F20E1F08}" type="presParOf" srcId="{A98BF581-7D92-4968-A727-91FB4A8B6867}" destId="{506C5E9A-7185-459D-953C-8F0D6D468EFD}" srcOrd="3" destOrd="0" presId="urn:microsoft.com/office/officeart/2008/layout/VerticalCurvedList"/>
    <dgm:cxn modelId="{67F13A4A-F148-4D42-9D33-6060AB6C45E6}" type="presParOf" srcId="{A98BF581-7D92-4968-A727-91FB4A8B6867}" destId="{4F2D5D96-0E9C-48BD-B47F-F726EB7B9E3E}" srcOrd="4" destOrd="0" presId="urn:microsoft.com/office/officeart/2008/layout/VerticalCurvedList"/>
    <dgm:cxn modelId="{2568889D-4392-4BA4-886B-4AAD9698D373}" type="presParOf" srcId="{4F2D5D96-0E9C-48BD-B47F-F726EB7B9E3E}" destId="{142FCC8A-9798-4E17-AE56-B762B9A549C5}" srcOrd="0" destOrd="0" presId="urn:microsoft.com/office/officeart/2008/layout/VerticalCurvedList"/>
    <dgm:cxn modelId="{2BD74BAA-7F06-4E04-8EC4-5495E6045D6B}" type="presParOf" srcId="{A98BF581-7D92-4968-A727-91FB4A8B6867}" destId="{697C7DE6-54D2-4584-A793-D69F32F6BE18}" srcOrd="5" destOrd="0" presId="urn:microsoft.com/office/officeart/2008/layout/VerticalCurvedList"/>
    <dgm:cxn modelId="{B8F4D35B-9340-4A66-B552-44797FB4DBE0}" type="presParOf" srcId="{A98BF581-7D92-4968-A727-91FB4A8B6867}" destId="{1B2122FE-46B3-4B7A-8C33-F0851DF8945C}" srcOrd="6" destOrd="0" presId="urn:microsoft.com/office/officeart/2008/layout/VerticalCurvedList"/>
    <dgm:cxn modelId="{BBCEF860-FB4F-4B01-AAD6-CBEF1628181F}" type="presParOf" srcId="{1B2122FE-46B3-4B7A-8C33-F0851DF8945C}" destId="{2CE00D15-1DF3-4FB9-8269-CA11AB9BE7CB}" srcOrd="0" destOrd="0" presId="urn:microsoft.com/office/officeart/2008/layout/VerticalCurvedList"/>
    <dgm:cxn modelId="{9EBB01B3-C213-4057-9E20-3CBEC40D034A}" type="presParOf" srcId="{A98BF581-7D92-4968-A727-91FB4A8B6867}" destId="{F191FB51-D41D-471B-A36F-DD3F28D21445}" srcOrd="7" destOrd="0" presId="urn:microsoft.com/office/officeart/2008/layout/VerticalCurvedList"/>
    <dgm:cxn modelId="{7998250E-6216-488B-AB58-7BFDC04226FF}" type="presParOf" srcId="{A98BF581-7D92-4968-A727-91FB4A8B6867}" destId="{B571628B-FA27-49D4-955B-476AF8264F44}" srcOrd="8" destOrd="0" presId="urn:microsoft.com/office/officeart/2008/layout/VerticalCurvedList"/>
    <dgm:cxn modelId="{2770824F-791E-4958-AA5D-6EFF3B219DFB}" type="presParOf" srcId="{B571628B-FA27-49D4-955B-476AF8264F44}" destId="{6B7A64C7-3FBE-4A73-B943-BA7923FD7C0B}" srcOrd="0" destOrd="0" presId="urn:microsoft.com/office/officeart/2008/layout/VerticalCurvedList"/>
    <dgm:cxn modelId="{F4FF6D42-66C9-47B0-8781-A7BFD835BF0D}" type="presParOf" srcId="{A98BF581-7D92-4968-A727-91FB4A8B6867}" destId="{26B215A5-97AA-497D-B834-CDCDEAA325EE}" srcOrd="9" destOrd="0" presId="urn:microsoft.com/office/officeart/2008/layout/VerticalCurvedList"/>
    <dgm:cxn modelId="{4742B638-8B12-4BF9-86F7-10430D88CD4C}" type="presParOf" srcId="{A98BF581-7D92-4968-A727-91FB4A8B6867}" destId="{E1227120-8DB2-41AE-BBAB-323F7F27179A}" srcOrd="10" destOrd="0" presId="urn:microsoft.com/office/officeart/2008/layout/VerticalCurvedList"/>
    <dgm:cxn modelId="{9B642482-F23F-49CA-B807-558FAB233FD6}" type="presParOf" srcId="{E1227120-8DB2-41AE-BBAB-323F7F27179A}" destId="{01D95F6C-E543-45A6-824A-70224D940FF4}" srcOrd="0" destOrd="0" presId="urn:microsoft.com/office/officeart/2008/layout/VerticalCurvedList"/>
    <dgm:cxn modelId="{4D031E36-416D-41BB-95E7-236B0E897EF8}" type="presParOf" srcId="{A98BF581-7D92-4968-A727-91FB4A8B6867}" destId="{DE2467F7-C8E6-48D1-8121-E5D9EBE93E8D}" srcOrd="11" destOrd="0" presId="urn:microsoft.com/office/officeart/2008/layout/VerticalCurvedList"/>
    <dgm:cxn modelId="{72F1FEAD-D36C-4BE0-B211-68244E4CCD35}" type="presParOf" srcId="{A98BF581-7D92-4968-A727-91FB4A8B6867}" destId="{72681C58-7AA8-492F-8FD7-C17731048055}" srcOrd="12" destOrd="0" presId="urn:microsoft.com/office/officeart/2008/layout/VerticalCurvedList"/>
    <dgm:cxn modelId="{18C3DA93-3E7D-482F-816E-49C7249CA10F}" type="presParOf" srcId="{72681C58-7AA8-492F-8FD7-C17731048055}" destId="{9A3F37B3-98DC-4CB8-87F9-60BC8A210D83}"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AA3B75C-308F-40E3-BEC0-EADFE3147A3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GB"/>
        </a:p>
      </dgm:t>
    </dgm:pt>
    <dgm:pt modelId="{1F058BFC-FEE2-46EA-964D-3E6FBC8BF30C}">
      <dgm:prSet phldrT="[Text]"/>
      <dgm:spPr/>
      <dgm:t>
        <a:bodyPr/>
        <a:lstStyle/>
        <a:p>
          <a:r>
            <a:rPr lang="en-GB" dirty="0"/>
            <a:t>Linear models</a:t>
          </a:r>
        </a:p>
      </dgm:t>
    </dgm:pt>
    <dgm:pt modelId="{45ECC18E-47AA-47ED-9F75-A00B19C373A2}" type="parTrans" cxnId="{8F46A6E6-D5C0-40E0-AFE5-53217D07994D}">
      <dgm:prSet/>
      <dgm:spPr/>
      <dgm:t>
        <a:bodyPr/>
        <a:lstStyle/>
        <a:p>
          <a:endParaRPr lang="en-GB"/>
        </a:p>
      </dgm:t>
    </dgm:pt>
    <dgm:pt modelId="{7FB09DD9-32EF-4E3B-A5F7-BAD777193EED}" type="sibTrans" cxnId="{8F46A6E6-D5C0-40E0-AFE5-53217D07994D}">
      <dgm:prSet/>
      <dgm:spPr/>
      <dgm:t>
        <a:bodyPr/>
        <a:lstStyle/>
        <a:p>
          <a:endParaRPr lang="en-GB"/>
        </a:p>
      </dgm:t>
    </dgm:pt>
    <dgm:pt modelId="{E7F48142-F14E-42B9-89FB-BAEDDEA6F9AA}">
      <dgm:prSet phldrT="[Text]"/>
      <dgm:spPr/>
      <dgm:t>
        <a:bodyPr/>
        <a:lstStyle/>
        <a:p>
          <a:r>
            <a:rPr lang="en-GB" dirty="0"/>
            <a:t>Generalised linear models</a:t>
          </a:r>
        </a:p>
      </dgm:t>
    </dgm:pt>
    <dgm:pt modelId="{0320B150-2045-4DFB-8884-D9EBCAC6699E}" type="parTrans" cxnId="{9AC66B6C-5B55-4436-8AB3-1A5428EBCB01}">
      <dgm:prSet/>
      <dgm:spPr/>
      <dgm:t>
        <a:bodyPr/>
        <a:lstStyle/>
        <a:p>
          <a:endParaRPr lang="en-GB"/>
        </a:p>
      </dgm:t>
    </dgm:pt>
    <dgm:pt modelId="{AD2041FA-7951-4454-B05B-572A8DB95EE5}" type="sibTrans" cxnId="{9AC66B6C-5B55-4436-8AB3-1A5428EBCB01}">
      <dgm:prSet/>
      <dgm:spPr/>
      <dgm:t>
        <a:bodyPr/>
        <a:lstStyle/>
        <a:p>
          <a:endParaRPr lang="en-GB"/>
        </a:p>
      </dgm:t>
    </dgm:pt>
    <dgm:pt modelId="{BC81016B-2FFF-4D33-8860-FB9315D9B025}">
      <dgm:prSet phldrT="[Text]"/>
      <dgm:spPr/>
      <dgm:t>
        <a:bodyPr/>
        <a:lstStyle/>
        <a:p>
          <a:r>
            <a:rPr lang="en-GB" dirty="0"/>
            <a:t>Interaction models</a:t>
          </a:r>
        </a:p>
      </dgm:t>
    </dgm:pt>
    <dgm:pt modelId="{28D756C7-DFA3-4C4A-8823-DBC0E00C253E}" type="parTrans" cxnId="{8D699F2B-7CA3-49EE-B60B-048011AF9ACF}">
      <dgm:prSet/>
      <dgm:spPr/>
      <dgm:t>
        <a:bodyPr/>
        <a:lstStyle/>
        <a:p>
          <a:endParaRPr lang="en-GB"/>
        </a:p>
      </dgm:t>
    </dgm:pt>
    <dgm:pt modelId="{230E3470-E009-436A-9439-8C90C6C2F05F}" type="sibTrans" cxnId="{8D699F2B-7CA3-49EE-B60B-048011AF9ACF}">
      <dgm:prSet/>
      <dgm:spPr/>
      <dgm:t>
        <a:bodyPr/>
        <a:lstStyle/>
        <a:p>
          <a:endParaRPr lang="en-GB"/>
        </a:p>
      </dgm:t>
    </dgm:pt>
    <dgm:pt modelId="{B9C4D35C-23E1-4C54-9BE2-D88A81432D55}">
      <dgm:prSet phldrT="[Text]"/>
      <dgm:spPr/>
      <dgm:t>
        <a:bodyPr/>
        <a:lstStyle/>
        <a:p>
          <a:r>
            <a:rPr lang="en-GB" dirty="0"/>
            <a:t>Causal models</a:t>
          </a:r>
        </a:p>
      </dgm:t>
    </dgm:pt>
    <dgm:pt modelId="{96AE74D0-7EF4-45FB-8638-D76EB7F60B94}" type="parTrans" cxnId="{23A9AEF8-AFCB-4511-8BC2-CDBB64C3900D}">
      <dgm:prSet/>
      <dgm:spPr/>
      <dgm:t>
        <a:bodyPr/>
        <a:lstStyle/>
        <a:p>
          <a:endParaRPr lang="en-GB"/>
        </a:p>
      </dgm:t>
    </dgm:pt>
    <dgm:pt modelId="{0618EE30-2980-4DC4-9607-9BE23950A7F4}" type="sibTrans" cxnId="{23A9AEF8-AFCB-4511-8BC2-CDBB64C3900D}">
      <dgm:prSet/>
      <dgm:spPr/>
      <dgm:t>
        <a:bodyPr/>
        <a:lstStyle/>
        <a:p>
          <a:endParaRPr lang="en-GB"/>
        </a:p>
      </dgm:t>
    </dgm:pt>
    <dgm:pt modelId="{572B7ECA-179F-4FFE-9DA7-0A67A93A6A1F}">
      <dgm:prSet phldrT="[Text]"/>
      <dgm:spPr/>
      <dgm:t>
        <a:bodyPr/>
        <a:lstStyle/>
        <a:p>
          <a:r>
            <a:rPr lang="en-GB" dirty="0"/>
            <a:t>Multilevel models</a:t>
          </a:r>
        </a:p>
      </dgm:t>
    </dgm:pt>
    <dgm:pt modelId="{C42667F7-8ADC-4A70-8F5E-437C75250762}" type="parTrans" cxnId="{5D5D9655-E860-44A8-8134-BCA9A5F7B5D3}">
      <dgm:prSet/>
      <dgm:spPr/>
      <dgm:t>
        <a:bodyPr/>
        <a:lstStyle/>
        <a:p>
          <a:endParaRPr lang="en-GB"/>
        </a:p>
      </dgm:t>
    </dgm:pt>
    <dgm:pt modelId="{65AB0A08-85CB-4207-85FB-332805D2C932}" type="sibTrans" cxnId="{5D5D9655-E860-44A8-8134-BCA9A5F7B5D3}">
      <dgm:prSet/>
      <dgm:spPr/>
      <dgm:t>
        <a:bodyPr/>
        <a:lstStyle/>
        <a:p>
          <a:endParaRPr lang="en-GB"/>
        </a:p>
      </dgm:t>
    </dgm:pt>
    <dgm:pt modelId="{289F2A8A-BAA4-4DE0-A0AE-1BE89BB50BAB}">
      <dgm:prSet phldrT="[Text]"/>
      <dgm:spPr/>
      <dgm:t>
        <a:bodyPr/>
        <a:lstStyle/>
        <a:p>
          <a:r>
            <a:rPr lang="en-GB" dirty="0"/>
            <a:t>Longitudinal models</a:t>
          </a:r>
        </a:p>
      </dgm:t>
    </dgm:pt>
    <dgm:pt modelId="{105F49A4-CC95-42DA-9828-AB789AD7C884}" type="parTrans" cxnId="{4975B080-10BF-4BC9-98DD-F96AE141475D}">
      <dgm:prSet/>
      <dgm:spPr/>
      <dgm:t>
        <a:bodyPr/>
        <a:lstStyle/>
        <a:p>
          <a:endParaRPr lang="en-GB"/>
        </a:p>
      </dgm:t>
    </dgm:pt>
    <dgm:pt modelId="{4BAB8027-554A-4284-B6C6-B2F2E68B33F3}" type="sibTrans" cxnId="{4975B080-10BF-4BC9-98DD-F96AE141475D}">
      <dgm:prSet/>
      <dgm:spPr/>
      <dgm:t>
        <a:bodyPr/>
        <a:lstStyle/>
        <a:p>
          <a:endParaRPr lang="en-GB"/>
        </a:p>
      </dgm:t>
    </dgm:pt>
    <dgm:pt modelId="{7574E723-73C0-4B27-BDA7-473AA628890F}" type="pres">
      <dgm:prSet presAssocID="{DAA3B75C-308F-40E3-BEC0-EADFE3147A3C}" presName="Name0" presStyleCnt="0">
        <dgm:presLayoutVars>
          <dgm:chMax val="7"/>
          <dgm:chPref val="7"/>
          <dgm:dir/>
        </dgm:presLayoutVars>
      </dgm:prSet>
      <dgm:spPr/>
    </dgm:pt>
    <dgm:pt modelId="{A98BF581-7D92-4968-A727-91FB4A8B6867}" type="pres">
      <dgm:prSet presAssocID="{DAA3B75C-308F-40E3-BEC0-EADFE3147A3C}" presName="Name1" presStyleCnt="0"/>
      <dgm:spPr/>
    </dgm:pt>
    <dgm:pt modelId="{2E29ACEE-1908-4778-BC00-EB32B3E9DBD3}" type="pres">
      <dgm:prSet presAssocID="{DAA3B75C-308F-40E3-BEC0-EADFE3147A3C}" presName="cycle" presStyleCnt="0"/>
      <dgm:spPr/>
    </dgm:pt>
    <dgm:pt modelId="{25FF7BE6-D5E9-45A8-B056-0BFA29B2CB4A}" type="pres">
      <dgm:prSet presAssocID="{DAA3B75C-308F-40E3-BEC0-EADFE3147A3C}" presName="srcNode" presStyleLbl="node1" presStyleIdx="0" presStyleCnt="6"/>
      <dgm:spPr/>
    </dgm:pt>
    <dgm:pt modelId="{41DEDD12-EAF6-40F2-A92E-0FF8038BD4D7}" type="pres">
      <dgm:prSet presAssocID="{DAA3B75C-308F-40E3-BEC0-EADFE3147A3C}" presName="conn" presStyleLbl="parChTrans1D2" presStyleIdx="0" presStyleCnt="1"/>
      <dgm:spPr/>
    </dgm:pt>
    <dgm:pt modelId="{B0D5B69A-0669-4952-973C-64CCDE2396AA}" type="pres">
      <dgm:prSet presAssocID="{DAA3B75C-308F-40E3-BEC0-EADFE3147A3C}" presName="extraNode" presStyleLbl="node1" presStyleIdx="0" presStyleCnt="6"/>
      <dgm:spPr/>
    </dgm:pt>
    <dgm:pt modelId="{1F60FED8-6EE8-40CD-97A5-873E5457EB71}" type="pres">
      <dgm:prSet presAssocID="{DAA3B75C-308F-40E3-BEC0-EADFE3147A3C}" presName="dstNode" presStyleLbl="node1" presStyleIdx="0" presStyleCnt="6"/>
      <dgm:spPr/>
    </dgm:pt>
    <dgm:pt modelId="{6E366F49-F501-49F5-B318-6FFE7E9D5E2E}" type="pres">
      <dgm:prSet presAssocID="{1F058BFC-FEE2-46EA-964D-3E6FBC8BF30C}" presName="text_1" presStyleLbl="node1" presStyleIdx="0" presStyleCnt="6" custScaleX="96782" custLinFactNeighborX="1511" custLinFactNeighborY="-5263">
        <dgm:presLayoutVars>
          <dgm:bulletEnabled val="1"/>
        </dgm:presLayoutVars>
      </dgm:prSet>
      <dgm:spPr/>
    </dgm:pt>
    <dgm:pt modelId="{5B4A8F9C-301D-485E-9477-A86F9284FEE3}" type="pres">
      <dgm:prSet presAssocID="{1F058BFC-FEE2-46EA-964D-3E6FBC8BF30C}" presName="accent_1" presStyleCnt="0"/>
      <dgm:spPr/>
    </dgm:pt>
    <dgm:pt modelId="{9975DF25-0275-4B78-BAFD-3A84CEC7F6A0}" type="pres">
      <dgm:prSet presAssocID="{1F058BFC-FEE2-46EA-964D-3E6FBC8BF30C}" presName="accentRepeatNode" presStyleLbl="solidFgAcc1" presStyleIdx="0" presStyleCnt="6"/>
      <dgm:spPr/>
    </dgm:pt>
    <dgm:pt modelId="{506C5E9A-7185-459D-953C-8F0D6D468EFD}" type="pres">
      <dgm:prSet presAssocID="{E7F48142-F14E-42B9-89FB-BAEDDEA6F9AA}" presName="text_2" presStyleLbl="node1" presStyleIdx="1" presStyleCnt="6">
        <dgm:presLayoutVars>
          <dgm:bulletEnabled val="1"/>
        </dgm:presLayoutVars>
      </dgm:prSet>
      <dgm:spPr/>
    </dgm:pt>
    <dgm:pt modelId="{4F2D5D96-0E9C-48BD-B47F-F726EB7B9E3E}" type="pres">
      <dgm:prSet presAssocID="{E7F48142-F14E-42B9-89FB-BAEDDEA6F9AA}" presName="accent_2" presStyleCnt="0"/>
      <dgm:spPr/>
    </dgm:pt>
    <dgm:pt modelId="{142FCC8A-9798-4E17-AE56-B762B9A549C5}" type="pres">
      <dgm:prSet presAssocID="{E7F48142-F14E-42B9-89FB-BAEDDEA6F9AA}" presName="accentRepeatNode" presStyleLbl="solidFgAcc1" presStyleIdx="1" presStyleCnt="6"/>
      <dgm:spPr/>
    </dgm:pt>
    <dgm:pt modelId="{697C7DE6-54D2-4584-A793-D69F32F6BE18}" type="pres">
      <dgm:prSet presAssocID="{BC81016B-2FFF-4D33-8860-FB9315D9B025}" presName="text_3" presStyleLbl="node1" presStyleIdx="2" presStyleCnt="6">
        <dgm:presLayoutVars>
          <dgm:bulletEnabled val="1"/>
        </dgm:presLayoutVars>
      </dgm:prSet>
      <dgm:spPr/>
    </dgm:pt>
    <dgm:pt modelId="{1B2122FE-46B3-4B7A-8C33-F0851DF8945C}" type="pres">
      <dgm:prSet presAssocID="{BC81016B-2FFF-4D33-8860-FB9315D9B025}" presName="accent_3" presStyleCnt="0"/>
      <dgm:spPr/>
    </dgm:pt>
    <dgm:pt modelId="{2CE00D15-1DF3-4FB9-8269-CA11AB9BE7CB}" type="pres">
      <dgm:prSet presAssocID="{BC81016B-2FFF-4D33-8860-FB9315D9B025}" presName="accentRepeatNode" presStyleLbl="solidFgAcc1" presStyleIdx="2" presStyleCnt="6"/>
      <dgm:spPr/>
    </dgm:pt>
    <dgm:pt modelId="{F191FB51-D41D-471B-A36F-DD3F28D21445}" type="pres">
      <dgm:prSet presAssocID="{B9C4D35C-23E1-4C54-9BE2-D88A81432D55}" presName="text_4" presStyleLbl="node1" presStyleIdx="3" presStyleCnt="6">
        <dgm:presLayoutVars>
          <dgm:bulletEnabled val="1"/>
        </dgm:presLayoutVars>
      </dgm:prSet>
      <dgm:spPr/>
    </dgm:pt>
    <dgm:pt modelId="{B571628B-FA27-49D4-955B-476AF8264F44}" type="pres">
      <dgm:prSet presAssocID="{B9C4D35C-23E1-4C54-9BE2-D88A81432D55}" presName="accent_4" presStyleCnt="0"/>
      <dgm:spPr/>
    </dgm:pt>
    <dgm:pt modelId="{6B7A64C7-3FBE-4A73-B943-BA7923FD7C0B}" type="pres">
      <dgm:prSet presAssocID="{B9C4D35C-23E1-4C54-9BE2-D88A81432D55}" presName="accentRepeatNode" presStyleLbl="solidFgAcc1" presStyleIdx="3" presStyleCnt="6"/>
      <dgm:spPr/>
    </dgm:pt>
    <dgm:pt modelId="{26B215A5-97AA-497D-B834-CDCDEAA325EE}" type="pres">
      <dgm:prSet presAssocID="{572B7ECA-179F-4FFE-9DA7-0A67A93A6A1F}" presName="text_5" presStyleLbl="node1" presStyleIdx="4" presStyleCnt="6">
        <dgm:presLayoutVars>
          <dgm:bulletEnabled val="1"/>
        </dgm:presLayoutVars>
      </dgm:prSet>
      <dgm:spPr/>
    </dgm:pt>
    <dgm:pt modelId="{E1227120-8DB2-41AE-BBAB-323F7F27179A}" type="pres">
      <dgm:prSet presAssocID="{572B7ECA-179F-4FFE-9DA7-0A67A93A6A1F}" presName="accent_5" presStyleCnt="0"/>
      <dgm:spPr/>
    </dgm:pt>
    <dgm:pt modelId="{01D95F6C-E543-45A6-824A-70224D940FF4}" type="pres">
      <dgm:prSet presAssocID="{572B7ECA-179F-4FFE-9DA7-0A67A93A6A1F}" presName="accentRepeatNode" presStyleLbl="solidFgAcc1" presStyleIdx="4" presStyleCnt="6"/>
      <dgm:spPr/>
    </dgm:pt>
    <dgm:pt modelId="{DE2467F7-C8E6-48D1-8121-E5D9EBE93E8D}" type="pres">
      <dgm:prSet presAssocID="{289F2A8A-BAA4-4DE0-A0AE-1BE89BB50BAB}" presName="text_6" presStyleLbl="node1" presStyleIdx="5" presStyleCnt="6">
        <dgm:presLayoutVars>
          <dgm:bulletEnabled val="1"/>
        </dgm:presLayoutVars>
      </dgm:prSet>
      <dgm:spPr/>
    </dgm:pt>
    <dgm:pt modelId="{72681C58-7AA8-492F-8FD7-C17731048055}" type="pres">
      <dgm:prSet presAssocID="{289F2A8A-BAA4-4DE0-A0AE-1BE89BB50BAB}" presName="accent_6" presStyleCnt="0"/>
      <dgm:spPr/>
    </dgm:pt>
    <dgm:pt modelId="{9A3F37B3-98DC-4CB8-87F9-60BC8A210D83}" type="pres">
      <dgm:prSet presAssocID="{289F2A8A-BAA4-4DE0-A0AE-1BE89BB50BAB}" presName="accentRepeatNode" presStyleLbl="solidFgAcc1" presStyleIdx="5" presStyleCnt="6"/>
      <dgm:spPr/>
    </dgm:pt>
  </dgm:ptLst>
  <dgm:cxnLst>
    <dgm:cxn modelId="{7936BA1E-675A-4158-AE6D-20FF5AAC5BA6}" type="presOf" srcId="{BC81016B-2FFF-4D33-8860-FB9315D9B025}" destId="{697C7DE6-54D2-4584-A793-D69F32F6BE18}" srcOrd="0" destOrd="0" presId="urn:microsoft.com/office/officeart/2008/layout/VerticalCurvedList"/>
    <dgm:cxn modelId="{8D699F2B-7CA3-49EE-B60B-048011AF9ACF}" srcId="{DAA3B75C-308F-40E3-BEC0-EADFE3147A3C}" destId="{BC81016B-2FFF-4D33-8860-FB9315D9B025}" srcOrd="2" destOrd="0" parTransId="{28D756C7-DFA3-4C4A-8823-DBC0E00C253E}" sibTransId="{230E3470-E009-436A-9439-8C90C6C2F05F}"/>
    <dgm:cxn modelId="{A07D4E5E-4AF5-4289-9056-7C3949664BE7}" type="presOf" srcId="{DAA3B75C-308F-40E3-BEC0-EADFE3147A3C}" destId="{7574E723-73C0-4B27-BDA7-473AA628890F}" srcOrd="0" destOrd="0" presId="urn:microsoft.com/office/officeart/2008/layout/VerticalCurvedList"/>
    <dgm:cxn modelId="{B0890465-8AC8-415C-979C-13C5C3D2F9D0}" type="presOf" srcId="{572B7ECA-179F-4FFE-9DA7-0A67A93A6A1F}" destId="{26B215A5-97AA-497D-B834-CDCDEAA325EE}" srcOrd="0" destOrd="0" presId="urn:microsoft.com/office/officeart/2008/layout/VerticalCurvedList"/>
    <dgm:cxn modelId="{9AC66B6C-5B55-4436-8AB3-1A5428EBCB01}" srcId="{DAA3B75C-308F-40E3-BEC0-EADFE3147A3C}" destId="{E7F48142-F14E-42B9-89FB-BAEDDEA6F9AA}" srcOrd="1" destOrd="0" parTransId="{0320B150-2045-4DFB-8884-D9EBCAC6699E}" sibTransId="{AD2041FA-7951-4454-B05B-572A8DB95EE5}"/>
    <dgm:cxn modelId="{5D77DC4F-2467-4A8F-A6EC-CB752517200B}" type="presOf" srcId="{289F2A8A-BAA4-4DE0-A0AE-1BE89BB50BAB}" destId="{DE2467F7-C8E6-48D1-8121-E5D9EBE93E8D}" srcOrd="0" destOrd="0" presId="urn:microsoft.com/office/officeart/2008/layout/VerticalCurvedList"/>
    <dgm:cxn modelId="{51DAF673-20BD-487F-A4F2-D14A25E88D97}" type="presOf" srcId="{7FB09DD9-32EF-4E3B-A5F7-BAD777193EED}" destId="{41DEDD12-EAF6-40F2-A92E-0FF8038BD4D7}" srcOrd="0" destOrd="0" presId="urn:microsoft.com/office/officeart/2008/layout/VerticalCurvedList"/>
    <dgm:cxn modelId="{5D5D9655-E860-44A8-8134-BCA9A5F7B5D3}" srcId="{DAA3B75C-308F-40E3-BEC0-EADFE3147A3C}" destId="{572B7ECA-179F-4FFE-9DA7-0A67A93A6A1F}" srcOrd="4" destOrd="0" parTransId="{C42667F7-8ADC-4A70-8F5E-437C75250762}" sibTransId="{65AB0A08-85CB-4207-85FB-332805D2C932}"/>
    <dgm:cxn modelId="{B6F6217D-C9BB-49D7-BABE-0EA5C35470BB}" type="presOf" srcId="{1F058BFC-FEE2-46EA-964D-3E6FBC8BF30C}" destId="{6E366F49-F501-49F5-B318-6FFE7E9D5E2E}" srcOrd="0" destOrd="0" presId="urn:microsoft.com/office/officeart/2008/layout/VerticalCurvedList"/>
    <dgm:cxn modelId="{4975B080-10BF-4BC9-98DD-F96AE141475D}" srcId="{DAA3B75C-308F-40E3-BEC0-EADFE3147A3C}" destId="{289F2A8A-BAA4-4DE0-A0AE-1BE89BB50BAB}" srcOrd="5" destOrd="0" parTransId="{105F49A4-CC95-42DA-9828-AB789AD7C884}" sibTransId="{4BAB8027-554A-4284-B6C6-B2F2E68B33F3}"/>
    <dgm:cxn modelId="{C6A43EDB-A8C5-4BE4-94D7-F00445C8F092}" type="presOf" srcId="{E7F48142-F14E-42B9-89FB-BAEDDEA6F9AA}" destId="{506C5E9A-7185-459D-953C-8F0D6D468EFD}" srcOrd="0" destOrd="0" presId="urn:microsoft.com/office/officeart/2008/layout/VerticalCurvedList"/>
    <dgm:cxn modelId="{04BF0ADC-3520-4864-BFEB-4B50D241F267}" type="presOf" srcId="{B9C4D35C-23E1-4C54-9BE2-D88A81432D55}" destId="{F191FB51-D41D-471B-A36F-DD3F28D21445}" srcOrd="0" destOrd="0" presId="urn:microsoft.com/office/officeart/2008/layout/VerticalCurvedList"/>
    <dgm:cxn modelId="{8F46A6E6-D5C0-40E0-AFE5-53217D07994D}" srcId="{DAA3B75C-308F-40E3-BEC0-EADFE3147A3C}" destId="{1F058BFC-FEE2-46EA-964D-3E6FBC8BF30C}" srcOrd="0" destOrd="0" parTransId="{45ECC18E-47AA-47ED-9F75-A00B19C373A2}" sibTransId="{7FB09DD9-32EF-4E3B-A5F7-BAD777193EED}"/>
    <dgm:cxn modelId="{23A9AEF8-AFCB-4511-8BC2-CDBB64C3900D}" srcId="{DAA3B75C-308F-40E3-BEC0-EADFE3147A3C}" destId="{B9C4D35C-23E1-4C54-9BE2-D88A81432D55}" srcOrd="3" destOrd="0" parTransId="{96AE74D0-7EF4-45FB-8638-D76EB7F60B94}" sibTransId="{0618EE30-2980-4DC4-9607-9BE23950A7F4}"/>
    <dgm:cxn modelId="{B9153A5A-E62D-4C89-B894-096EAAB563F1}" type="presParOf" srcId="{7574E723-73C0-4B27-BDA7-473AA628890F}" destId="{A98BF581-7D92-4968-A727-91FB4A8B6867}" srcOrd="0" destOrd="0" presId="urn:microsoft.com/office/officeart/2008/layout/VerticalCurvedList"/>
    <dgm:cxn modelId="{866D6032-828C-449B-BC45-957E5247D41C}" type="presParOf" srcId="{A98BF581-7D92-4968-A727-91FB4A8B6867}" destId="{2E29ACEE-1908-4778-BC00-EB32B3E9DBD3}" srcOrd="0" destOrd="0" presId="urn:microsoft.com/office/officeart/2008/layout/VerticalCurvedList"/>
    <dgm:cxn modelId="{A1F226F2-5C29-4795-B6BD-21DAEE564BF8}" type="presParOf" srcId="{2E29ACEE-1908-4778-BC00-EB32B3E9DBD3}" destId="{25FF7BE6-D5E9-45A8-B056-0BFA29B2CB4A}" srcOrd="0" destOrd="0" presId="urn:microsoft.com/office/officeart/2008/layout/VerticalCurvedList"/>
    <dgm:cxn modelId="{D72E4B08-61A7-42CC-863B-875A15069C0A}" type="presParOf" srcId="{2E29ACEE-1908-4778-BC00-EB32B3E9DBD3}" destId="{41DEDD12-EAF6-40F2-A92E-0FF8038BD4D7}" srcOrd="1" destOrd="0" presId="urn:microsoft.com/office/officeart/2008/layout/VerticalCurvedList"/>
    <dgm:cxn modelId="{F36900DE-3D26-4FE9-A388-062D4DFA3FB6}" type="presParOf" srcId="{2E29ACEE-1908-4778-BC00-EB32B3E9DBD3}" destId="{B0D5B69A-0669-4952-973C-64CCDE2396AA}" srcOrd="2" destOrd="0" presId="urn:microsoft.com/office/officeart/2008/layout/VerticalCurvedList"/>
    <dgm:cxn modelId="{0BA3A302-CA73-438F-8CAE-572F343CCFA2}" type="presParOf" srcId="{2E29ACEE-1908-4778-BC00-EB32B3E9DBD3}" destId="{1F60FED8-6EE8-40CD-97A5-873E5457EB71}" srcOrd="3" destOrd="0" presId="urn:microsoft.com/office/officeart/2008/layout/VerticalCurvedList"/>
    <dgm:cxn modelId="{CA11DFD8-4BB4-4E39-9CE3-AAA64EB73519}" type="presParOf" srcId="{A98BF581-7D92-4968-A727-91FB4A8B6867}" destId="{6E366F49-F501-49F5-B318-6FFE7E9D5E2E}" srcOrd="1" destOrd="0" presId="urn:microsoft.com/office/officeart/2008/layout/VerticalCurvedList"/>
    <dgm:cxn modelId="{48C90991-197F-46BD-8AA9-76D1B84D52CF}" type="presParOf" srcId="{A98BF581-7D92-4968-A727-91FB4A8B6867}" destId="{5B4A8F9C-301D-485E-9477-A86F9284FEE3}" srcOrd="2" destOrd="0" presId="urn:microsoft.com/office/officeart/2008/layout/VerticalCurvedList"/>
    <dgm:cxn modelId="{EE6C5254-BF85-40B2-9E9A-5C4594E74CE9}" type="presParOf" srcId="{5B4A8F9C-301D-485E-9477-A86F9284FEE3}" destId="{9975DF25-0275-4B78-BAFD-3A84CEC7F6A0}" srcOrd="0" destOrd="0" presId="urn:microsoft.com/office/officeart/2008/layout/VerticalCurvedList"/>
    <dgm:cxn modelId="{A7AAEC7C-1DD6-483F-B6F6-30A4F20E1F08}" type="presParOf" srcId="{A98BF581-7D92-4968-A727-91FB4A8B6867}" destId="{506C5E9A-7185-459D-953C-8F0D6D468EFD}" srcOrd="3" destOrd="0" presId="urn:microsoft.com/office/officeart/2008/layout/VerticalCurvedList"/>
    <dgm:cxn modelId="{67F13A4A-F148-4D42-9D33-6060AB6C45E6}" type="presParOf" srcId="{A98BF581-7D92-4968-A727-91FB4A8B6867}" destId="{4F2D5D96-0E9C-48BD-B47F-F726EB7B9E3E}" srcOrd="4" destOrd="0" presId="urn:microsoft.com/office/officeart/2008/layout/VerticalCurvedList"/>
    <dgm:cxn modelId="{2568889D-4392-4BA4-886B-4AAD9698D373}" type="presParOf" srcId="{4F2D5D96-0E9C-48BD-B47F-F726EB7B9E3E}" destId="{142FCC8A-9798-4E17-AE56-B762B9A549C5}" srcOrd="0" destOrd="0" presId="urn:microsoft.com/office/officeart/2008/layout/VerticalCurvedList"/>
    <dgm:cxn modelId="{2BD74BAA-7F06-4E04-8EC4-5495E6045D6B}" type="presParOf" srcId="{A98BF581-7D92-4968-A727-91FB4A8B6867}" destId="{697C7DE6-54D2-4584-A793-D69F32F6BE18}" srcOrd="5" destOrd="0" presId="urn:microsoft.com/office/officeart/2008/layout/VerticalCurvedList"/>
    <dgm:cxn modelId="{B8F4D35B-9340-4A66-B552-44797FB4DBE0}" type="presParOf" srcId="{A98BF581-7D92-4968-A727-91FB4A8B6867}" destId="{1B2122FE-46B3-4B7A-8C33-F0851DF8945C}" srcOrd="6" destOrd="0" presId="urn:microsoft.com/office/officeart/2008/layout/VerticalCurvedList"/>
    <dgm:cxn modelId="{BBCEF860-FB4F-4B01-AAD6-CBEF1628181F}" type="presParOf" srcId="{1B2122FE-46B3-4B7A-8C33-F0851DF8945C}" destId="{2CE00D15-1DF3-4FB9-8269-CA11AB9BE7CB}" srcOrd="0" destOrd="0" presId="urn:microsoft.com/office/officeart/2008/layout/VerticalCurvedList"/>
    <dgm:cxn modelId="{9EBB01B3-C213-4057-9E20-3CBEC40D034A}" type="presParOf" srcId="{A98BF581-7D92-4968-A727-91FB4A8B6867}" destId="{F191FB51-D41D-471B-A36F-DD3F28D21445}" srcOrd="7" destOrd="0" presId="urn:microsoft.com/office/officeart/2008/layout/VerticalCurvedList"/>
    <dgm:cxn modelId="{7998250E-6216-488B-AB58-7BFDC04226FF}" type="presParOf" srcId="{A98BF581-7D92-4968-A727-91FB4A8B6867}" destId="{B571628B-FA27-49D4-955B-476AF8264F44}" srcOrd="8" destOrd="0" presId="urn:microsoft.com/office/officeart/2008/layout/VerticalCurvedList"/>
    <dgm:cxn modelId="{2770824F-791E-4958-AA5D-6EFF3B219DFB}" type="presParOf" srcId="{B571628B-FA27-49D4-955B-476AF8264F44}" destId="{6B7A64C7-3FBE-4A73-B943-BA7923FD7C0B}" srcOrd="0" destOrd="0" presId="urn:microsoft.com/office/officeart/2008/layout/VerticalCurvedList"/>
    <dgm:cxn modelId="{F4FF6D42-66C9-47B0-8781-A7BFD835BF0D}" type="presParOf" srcId="{A98BF581-7D92-4968-A727-91FB4A8B6867}" destId="{26B215A5-97AA-497D-B834-CDCDEAA325EE}" srcOrd="9" destOrd="0" presId="urn:microsoft.com/office/officeart/2008/layout/VerticalCurvedList"/>
    <dgm:cxn modelId="{4742B638-8B12-4BF9-86F7-10430D88CD4C}" type="presParOf" srcId="{A98BF581-7D92-4968-A727-91FB4A8B6867}" destId="{E1227120-8DB2-41AE-BBAB-323F7F27179A}" srcOrd="10" destOrd="0" presId="urn:microsoft.com/office/officeart/2008/layout/VerticalCurvedList"/>
    <dgm:cxn modelId="{9B642482-F23F-49CA-B807-558FAB233FD6}" type="presParOf" srcId="{E1227120-8DB2-41AE-BBAB-323F7F27179A}" destId="{01D95F6C-E543-45A6-824A-70224D940FF4}" srcOrd="0" destOrd="0" presId="urn:microsoft.com/office/officeart/2008/layout/VerticalCurvedList"/>
    <dgm:cxn modelId="{4D031E36-416D-41BB-95E7-236B0E897EF8}" type="presParOf" srcId="{A98BF581-7D92-4968-A727-91FB4A8B6867}" destId="{DE2467F7-C8E6-48D1-8121-E5D9EBE93E8D}" srcOrd="11" destOrd="0" presId="urn:microsoft.com/office/officeart/2008/layout/VerticalCurvedList"/>
    <dgm:cxn modelId="{72F1FEAD-D36C-4BE0-B211-68244E4CCD35}" type="presParOf" srcId="{A98BF581-7D92-4968-A727-91FB4A8B6867}" destId="{72681C58-7AA8-492F-8FD7-C17731048055}" srcOrd="12" destOrd="0" presId="urn:microsoft.com/office/officeart/2008/layout/VerticalCurvedList"/>
    <dgm:cxn modelId="{18C3DA93-3E7D-482F-816E-49C7249CA10F}" type="presParOf" srcId="{72681C58-7AA8-492F-8FD7-C17731048055}" destId="{9A3F37B3-98DC-4CB8-87F9-60BC8A210D83}"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E76BA9-B8F1-4F43-8151-91FADC72ABF5}" type="doc">
      <dgm:prSet loTypeId="urn:diagrams.loki3.com/VaryingWidthList" loCatId="list" qsTypeId="urn:microsoft.com/office/officeart/2005/8/quickstyle/simple1" qsCatId="simple" csTypeId="urn:microsoft.com/office/officeart/2005/8/colors/accent1_2" csCatId="accent1" phldr="1"/>
      <dgm:spPr/>
    </dgm:pt>
    <dgm:pt modelId="{60716CEA-CA88-4317-B7BB-A58517486840}">
      <dgm:prSet phldrT="[Text]" custT="1"/>
      <dgm:spPr>
        <a:solidFill>
          <a:schemeClr val="tx2"/>
        </a:solidFill>
      </dgm:spPr>
      <dgm:t>
        <a:bodyPr/>
        <a:lstStyle/>
        <a:p>
          <a:pPr algn="ctr">
            <a:lnSpc>
              <a:spcPct val="100000"/>
            </a:lnSpc>
            <a:buNone/>
          </a:pPr>
          <a:r>
            <a:rPr lang="en-GB" sz="4800" b="1" dirty="0">
              <a:solidFill>
                <a:schemeClr val="bg1"/>
              </a:solidFill>
              <a:latin typeface="Arial Narrow" panose="020B0606020202030204" pitchFamily="34" charset="0"/>
            </a:rPr>
            <a:t>Modelling</a:t>
          </a:r>
          <a:endParaRPr lang="en-GB" sz="4800" dirty="0">
            <a:solidFill>
              <a:schemeClr val="bg1"/>
            </a:solidFill>
          </a:endParaRPr>
        </a:p>
      </dgm:t>
    </dgm:pt>
    <dgm:pt modelId="{D9065FDD-4BF6-4D8A-96E2-92B9F2E72DA8}" type="parTrans" cxnId="{2627E5C3-55A8-4AEB-A6FB-81D3ECF58346}">
      <dgm:prSet/>
      <dgm:spPr/>
      <dgm:t>
        <a:bodyPr/>
        <a:lstStyle/>
        <a:p>
          <a:pPr algn="ctr">
            <a:lnSpc>
              <a:spcPct val="100000"/>
            </a:lnSpc>
          </a:pPr>
          <a:endParaRPr lang="en-GB" sz="2400"/>
        </a:p>
      </dgm:t>
    </dgm:pt>
    <dgm:pt modelId="{8FAD8CA5-D646-4CFC-A991-F2DCA3AEBC63}" type="sibTrans" cxnId="{2627E5C3-55A8-4AEB-A6FB-81D3ECF58346}">
      <dgm:prSet/>
      <dgm:spPr/>
      <dgm:t>
        <a:bodyPr/>
        <a:lstStyle/>
        <a:p>
          <a:pPr algn="ctr">
            <a:lnSpc>
              <a:spcPct val="100000"/>
            </a:lnSpc>
          </a:pPr>
          <a:endParaRPr lang="en-GB" sz="2400"/>
        </a:p>
      </dgm:t>
    </dgm:pt>
    <dgm:pt modelId="{D52EE3CD-55CE-4B3A-A474-CF7605DECF74}">
      <dgm:prSet custT="1"/>
      <dgm:spPr>
        <a:solidFill>
          <a:schemeClr val="tx2"/>
        </a:solidFill>
      </dgm:spPr>
      <dgm:t>
        <a:bodyPr/>
        <a:lstStyle/>
        <a:p>
          <a:pPr algn="ctr">
            <a:lnSpc>
              <a:spcPct val="100000"/>
            </a:lnSpc>
          </a:pPr>
          <a:r>
            <a:rPr lang="en-GB" sz="4800" b="1" dirty="0">
              <a:solidFill>
                <a:schemeClr val="bg1"/>
              </a:solidFill>
              <a:latin typeface="Arial Narrow" panose="020B0606020202030204" pitchFamily="34" charset="0"/>
            </a:rPr>
            <a:t>Computation</a:t>
          </a:r>
        </a:p>
      </dgm:t>
    </dgm:pt>
    <dgm:pt modelId="{B622CDE4-55D6-460F-A286-1970D51EC8B1}" type="parTrans" cxnId="{3FE9B9E2-2E51-47B1-B560-74F088CC3B45}">
      <dgm:prSet/>
      <dgm:spPr/>
      <dgm:t>
        <a:bodyPr/>
        <a:lstStyle/>
        <a:p>
          <a:pPr algn="ctr">
            <a:lnSpc>
              <a:spcPct val="100000"/>
            </a:lnSpc>
          </a:pPr>
          <a:endParaRPr lang="en-GB" sz="2400"/>
        </a:p>
      </dgm:t>
    </dgm:pt>
    <dgm:pt modelId="{67FA765C-2CED-4362-9FFA-FFAD5619D860}" type="sibTrans" cxnId="{3FE9B9E2-2E51-47B1-B560-74F088CC3B45}">
      <dgm:prSet/>
      <dgm:spPr/>
      <dgm:t>
        <a:bodyPr/>
        <a:lstStyle/>
        <a:p>
          <a:pPr algn="ctr">
            <a:lnSpc>
              <a:spcPct val="100000"/>
            </a:lnSpc>
          </a:pPr>
          <a:endParaRPr lang="en-GB" sz="2400"/>
        </a:p>
      </dgm:t>
    </dgm:pt>
    <dgm:pt modelId="{BC48D0FC-073B-4A6B-A5E5-296704BCD050}">
      <dgm:prSet custT="1"/>
      <dgm:spPr>
        <a:solidFill>
          <a:schemeClr val="bg1"/>
        </a:solidFill>
      </dgm:spPr>
      <dgm:t>
        <a:bodyPr/>
        <a:lstStyle/>
        <a:p>
          <a:pPr algn="ctr">
            <a:lnSpc>
              <a:spcPct val="100000"/>
            </a:lnSpc>
          </a:pPr>
          <a:r>
            <a:rPr lang="en-GB" sz="4800" b="1">
              <a:solidFill>
                <a:schemeClr val="bg1">
                  <a:lumMod val="95000"/>
                </a:schemeClr>
              </a:solidFill>
              <a:latin typeface="Arial Narrow" panose="020B0606020202030204" pitchFamily="34" charset="0"/>
            </a:rPr>
            <a:t>Reproducibility</a:t>
          </a:r>
          <a:endParaRPr lang="en-GB" sz="4800" b="1" dirty="0">
            <a:solidFill>
              <a:schemeClr val="bg1">
                <a:lumMod val="95000"/>
              </a:schemeClr>
            </a:solidFill>
            <a:latin typeface="Arial Narrow" panose="020B0606020202030204" pitchFamily="34" charset="0"/>
          </a:endParaRPr>
        </a:p>
      </dgm:t>
    </dgm:pt>
    <dgm:pt modelId="{A8201CA4-1E52-4817-BE91-6DD8D6632E03}" type="parTrans" cxnId="{9FEBCC9A-0A3F-4974-8D2D-9129CB206D57}">
      <dgm:prSet/>
      <dgm:spPr/>
      <dgm:t>
        <a:bodyPr/>
        <a:lstStyle/>
        <a:p>
          <a:pPr algn="ctr">
            <a:lnSpc>
              <a:spcPct val="100000"/>
            </a:lnSpc>
          </a:pPr>
          <a:endParaRPr lang="en-GB" sz="2400"/>
        </a:p>
      </dgm:t>
    </dgm:pt>
    <dgm:pt modelId="{FBB2A721-4301-4C30-A609-54EA32C116B7}" type="sibTrans" cxnId="{9FEBCC9A-0A3F-4974-8D2D-9129CB206D57}">
      <dgm:prSet/>
      <dgm:spPr/>
      <dgm:t>
        <a:bodyPr/>
        <a:lstStyle/>
        <a:p>
          <a:pPr algn="ctr">
            <a:lnSpc>
              <a:spcPct val="100000"/>
            </a:lnSpc>
          </a:pPr>
          <a:endParaRPr lang="en-GB" sz="2400"/>
        </a:p>
      </dgm:t>
    </dgm:pt>
    <dgm:pt modelId="{93A2A408-A153-4BF4-A2DE-036EFC89678B}">
      <dgm:prSet custT="1"/>
      <dgm:spPr>
        <a:solidFill>
          <a:schemeClr val="bg1"/>
        </a:solidFill>
      </dgm:spPr>
      <dgm:t>
        <a:bodyPr/>
        <a:lstStyle/>
        <a:p>
          <a:pPr algn="ctr">
            <a:lnSpc>
              <a:spcPct val="100000"/>
            </a:lnSpc>
          </a:pPr>
          <a:r>
            <a:rPr lang="en-GB" sz="4800" b="1" dirty="0">
              <a:solidFill>
                <a:schemeClr val="bg1">
                  <a:lumMod val="95000"/>
                </a:schemeClr>
              </a:solidFill>
              <a:latin typeface="Arial Narrow" panose="020B0606020202030204" pitchFamily="34" charset="0"/>
            </a:rPr>
            <a:t>Application</a:t>
          </a:r>
        </a:p>
      </dgm:t>
    </dgm:pt>
    <dgm:pt modelId="{894BECCC-5402-444D-9A87-2F3EFC16B24A}" type="parTrans" cxnId="{5B54105E-1748-4C4C-81C1-14F95D28DAD2}">
      <dgm:prSet/>
      <dgm:spPr/>
      <dgm:t>
        <a:bodyPr/>
        <a:lstStyle/>
        <a:p>
          <a:pPr algn="ctr">
            <a:lnSpc>
              <a:spcPct val="100000"/>
            </a:lnSpc>
          </a:pPr>
          <a:endParaRPr lang="en-GB" sz="2400"/>
        </a:p>
      </dgm:t>
    </dgm:pt>
    <dgm:pt modelId="{C51F69BC-10A9-449D-AE9D-547887A23A4D}" type="sibTrans" cxnId="{5B54105E-1748-4C4C-81C1-14F95D28DAD2}">
      <dgm:prSet/>
      <dgm:spPr/>
      <dgm:t>
        <a:bodyPr/>
        <a:lstStyle/>
        <a:p>
          <a:pPr algn="ctr">
            <a:lnSpc>
              <a:spcPct val="100000"/>
            </a:lnSpc>
          </a:pPr>
          <a:endParaRPr lang="en-GB" sz="2400"/>
        </a:p>
      </dgm:t>
    </dgm:pt>
    <dgm:pt modelId="{2644928E-C404-4FE0-A28B-D91C27574EDE}" type="pres">
      <dgm:prSet presAssocID="{BEE76BA9-B8F1-4F43-8151-91FADC72ABF5}" presName="Name0" presStyleCnt="0">
        <dgm:presLayoutVars>
          <dgm:resizeHandles/>
        </dgm:presLayoutVars>
      </dgm:prSet>
      <dgm:spPr/>
    </dgm:pt>
    <dgm:pt modelId="{5A5D193C-4D8B-4E3D-817F-67F8E8D82F08}" type="pres">
      <dgm:prSet presAssocID="{60716CEA-CA88-4317-B7BB-A58517486840}" presName="text" presStyleLbl="node1" presStyleIdx="0" presStyleCnt="4">
        <dgm:presLayoutVars>
          <dgm:bulletEnabled val="1"/>
        </dgm:presLayoutVars>
      </dgm:prSet>
      <dgm:spPr/>
    </dgm:pt>
    <dgm:pt modelId="{A45A93DA-27AE-4F69-A8ED-A5E034D52760}" type="pres">
      <dgm:prSet presAssocID="{8FAD8CA5-D646-4CFC-A991-F2DCA3AEBC63}" presName="space" presStyleCnt="0"/>
      <dgm:spPr/>
    </dgm:pt>
    <dgm:pt modelId="{AA6890BE-4CEC-41DB-8CDF-5598A6F52584}" type="pres">
      <dgm:prSet presAssocID="{D52EE3CD-55CE-4B3A-A474-CF7605DECF74}" presName="text" presStyleLbl="node1" presStyleIdx="1" presStyleCnt="4">
        <dgm:presLayoutVars>
          <dgm:bulletEnabled val="1"/>
        </dgm:presLayoutVars>
      </dgm:prSet>
      <dgm:spPr/>
    </dgm:pt>
    <dgm:pt modelId="{E726490D-5EFB-4931-9E9C-DDB8358AE887}" type="pres">
      <dgm:prSet presAssocID="{67FA765C-2CED-4362-9FFA-FFAD5619D860}" presName="space" presStyleCnt="0"/>
      <dgm:spPr/>
    </dgm:pt>
    <dgm:pt modelId="{11D97C93-1893-489A-AE99-250D5B71C3C7}" type="pres">
      <dgm:prSet presAssocID="{BC48D0FC-073B-4A6B-A5E5-296704BCD050}" presName="text" presStyleLbl="node1" presStyleIdx="2" presStyleCnt="4">
        <dgm:presLayoutVars>
          <dgm:bulletEnabled val="1"/>
        </dgm:presLayoutVars>
      </dgm:prSet>
      <dgm:spPr/>
    </dgm:pt>
    <dgm:pt modelId="{16BB2014-55DF-4C38-997D-8B7943D183B4}" type="pres">
      <dgm:prSet presAssocID="{FBB2A721-4301-4C30-A609-54EA32C116B7}" presName="space" presStyleCnt="0"/>
      <dgm:spPr/>
    </dgm:pt>
    <dgm:pt modelId="{829BAA22-DB52-4669-B343-82EEB58C70FF}" type="pres">
      <dgm:prSet presAssocID="{93A2A408-A153-4BF4-A2DE-036EFC89678B}" presName="text" presStyleLbl="node1" presStyleIdx="3" presStyleCnt="4">
        <dgm:presLayoutVars>
          <dgm:bulletEnabled val="1"/>
        </dgm:presLayoutVars>
      </dgm:prSet>
      <dgm:spPr/>
    </dgm:pt>
  </dgm:ptLst>
  <dgm:cxnLst>
    <dgm:cxn modelId="{97B40C0D-11AB-491A-A47F-71691822A687}" type="presOf" srcId="{BC48D0FC-073B-4A6B-A5E5-296704BCD050}" destId="{11D97C93-1893-489A-AE99-250D5B71C3C7}" srcOrd="0" destOrd="0" presId="urn:diagrams.loki3.com/VaryingWidthList"/>
    <dgm:cxn modelId="{5B54105E-1748-4C4C-81C1-14F95D28DAD2}" srcId="{BEE76BA9-B8F1-4F43-8151-91FADC72ABF5}" destId="{93A2A408-A153-4BF4-A2DE-036EFC89678B}" srcOrd="3" destOrd="0" parTransId="{894BECCC-5402-444D-9A87-2F3EFC16B24A}" sibTransId="{C51F69BC-10A9-449D-AE9D-547887A23A4D}"/>
    <dgm:cxn modelId="{11D9EC7F-9496-4DD9-A6D9-B264EF688282}" type="presOf" srcId="{93A2A408-A153-4BF4-A2DE-036EFC89678B}" destId="{829BAA22-DB52-4669-B343-82EEB58C70FF}" srcOrd="0" destOrd="0" presId="urn:diagrams.loki3.com/VaryingWidthList"/>
    <dgm:cxn modelId="{D4F4FF84-D92F-4D61-B649-3A4100F9232D}" type="presOf" srcId="{BEE76BA9-B8F1-4F43-8151-91FADC72ABF5}" destId="{2644928E-C404-4FE0-A28B-D91C27574EDE}" srcOrd="0" destOrd="0" presId="urn:diagrams.loki3.com/VaryingWidthList"/>
    <dgm:cxn modelId="{9FEBCC9A-0A3F-4974-8D2D-9129CB206D57}" srcId="{BEE76BA9-B8F1-4F43-8151-91FADC72ABF5}" destId="{BC48D0FC-073B-4A6B-A5E5-296704BCD050}" srcOrd="2" destOrd="0" parTransId="{A8201CA4-1E52-4817-BE91-6DD8D6632E03}" sibTransId="{FBB2A721-4301-4C30-A609-54EA32C116B7}"/>
    <dgm:cxn modelId="{2627E5C3-55A8-4AEB-A6FB-81D3ECF58346}" srcId="{BEE76BA9-B8F1-4F43-8151-91FADC72ABF5}" destId="{60716CEA-CA88-4317-B7BB-A58517486840}" srcOrd="0" destOrd="0" parTransId="{D9065FDD-4BF6-4D8A-96E2-92B9F2E72DA8}" sibTransId="{8FAD8CA5-D646-4CFC-A991-F2DCA3AEBC63}"/>
    <dgm:cxn modelId="{4505FBD5-A3C2-4FEA-8E84-CACFFAEB81A7}" type="presOf" srcId="{60716CEA-CA88-4317-B7BB-A58517486840}" destId="{5A5D193C-4D8B-4E3D-817F-67F8E8D82F08}" srcOrd="0" destOrd="0" presId="urn:diagrams.loki3.com/VaryingWidthList"/>
    <dgm:cxn modelId="{3FE9B9E2-2E51-47B1-B560-74F088CC3B45}" srcId="{BEE76BA9-B8F1-4F43-8151-91FADC72ABF5}" destId="{D52EE3CD-55CE-4B3A-A474-CF7605DECF74}" srcOrd="1" destOrd="0" parTransId="{B622CDE4-55D6-460F-A286-1970D51EC8B1}" sibTransId="{67FA765C-2CED-4362-9FFA-FFAD5619D860}"/>
    <dgm:cxn modelId="{158BEAE6-0154-489F-92CD-D14D14A9291B}" type="presOf" srcId="{D52EE3CD-55CE-4B3A-A474-CF7605DECF74}" destId="{AA6890BE-4CEC-41DB-8CDF-5598A6F52584}" srcOrd="0" destOrd="0" presId="urn:diagrams.loki3.com/VaryingWidthList"/>
    <dgm:cxn modelId="{E8A0DE82-CC70-4D89-8755-E8826A04B074}" type="presParOf" srcId="{2644928E-C404-4FE0-A28B-D91C27574EDE}" destId="{5A5D193C-4D8B-4E3D-817F-67F8E8D82F08}" srcOrd="0" destOrd="0" presId="urn:diagrams.loki3.com/VaryingWidthList"/>
    <dgm:cxn modelId="{BD9A1613-3227-4A13-B67A-7786CFC31DC3}" type="presParOf" srcId="{2644928E-C404-4FE0-A28B-D91C27574EDE}" destId="{A45A93DA-27AE-4F69-A8ED-A5E034D52760}" srcOrd="1" destOrd="0" presId="urn:diagrams.loki3.com/VaryingWidthList"/>
    <dgm:cxn modelId="{A6D66D33-3C73-4CDA-94A3-32289B8B38D7}" type="presParOf" srcId="{2644928E-C404-4FE0-A28B-D91C27574EDE}" destId="{AA6890BE-4CEC-41DB-8CDF-5598A6F52584}" srcOrd="2" destOrd="0" presId="urn:diagrams.loki3.com/VaryingWidthList"/>
    <dgm:cxn modelId="{0DDF0FC3-55D6-4182-95D6-DFD275EAC2AE}" type="presParOf" srcId="{2644928E-C404-4FE0-A28B-D91C27574EDE}" destId="{E726490D-5EFB-4931-9E9C-DDB8358AE887}" srcOrd="3" destOrd="0" presId="urn:diagrams.loki3.com/VaryingWidthList"/>
    <dgm:cxn modelId="{8206F91E-366E-40DC-8B5D-5768890CC140}" type="presParOf" srcId="{2644928E-C404-4FE0-A28B-D91C27574EDE}" destId="{11D97C93-1893-489A-AE99-250D5B71C3C7}" srcOrd="4" destOrd="0" presId="urn:diagrams.loki3.com/VaryingWidthList"/>
    <dgm:cxn modelId="{F0C9C470-0A81-459F-97A7-3129BC6AB845}" type="presParOf" srcId="{2644928E-C404-4FE0-A28B-D91C27574EDE}" destId="{16BB2014-55DF-4C38-997D-8B7943D183B4}" srcOrd="5" destOrd="0" presId="urn:diagrams.loki3.com/VaryingWidthList"/>
    <dgm:cxn modelId="{4FB98BA0-6F0F-46A9-B978-1662004ACC6E}" type="presParOf" srcId="{2644928E-C404-4FE0-A28B-D91C27574EDE}" destId="{829BAA22-DB52-4669-B343-82EEB58C70F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EDD12-EAF6-40F2-A92E-0FF8038BD4D7}">
      <dsp:nvSpPr>
        <dsp:cNvPr id="0" name=""/>
        <dsp:cNvSpPr/>
      </dsp:nvSpPr>
      <dsp:spPr>
        <a:xfrm>
          <a:off x="-5185989" y="-796425"/>
          <a:ext cx="6191839" cy="6191839"/>
        </a:xfrm>
        <a:prstGeom prst="blockArc">
          <a:avLst>
            <a:gd name="adj1" fmla="val 18900000"/>
            <a:gd name="adj2" fmla="val 2700000"/>
            <a:gd name="adj3" fmla="val 349"/>
          </a:avLst>
        </a:prstGeom>
        <a:solidFill>
          <a:schemeClr val="tx2"/>
        </a:solid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02A822F2-049A-49A1-9681-04ADDAB1BE94}">
      <dsp:nvSpPr>
        <dsp:cNvPr id="0" name=""/>
        <dsp:cNvSpPr/>
      </dsp:nvSpPr>
      <dsp:spPr>
        <a:xfrm>
          <a:off x="370048" y="242182"/>
          <a:ext cx="4211340" cy="4841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t>Linear models</a:t>
          </a:r>
        </a:p>
      </dsp:txBody>
      <dsp:txXfrm>
        <a:off x="370048" y="242182"/>
        <a:ext cx="4211340" cy="484181"/>
      </dsp:txXfrm>
    </dsp:sp>
    <dsp:sp modelId="{9975DF25-0275-4B78-BAFD-3A84CEC7F6A0}">
      <dsp:nvSpPr>
        <dsp:cNvPr id="0" name=""/>
        <dsp:cNvSpPr/>
      </dsp:nvSpPr>
      <dsp:spPr>
        <a:xfrm>
          <a:off x="67435" y="181660"/>
          <a:ext cx="605226" cy="6052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C778D-376C-4D2C-B3F4-E160872AB402}">
      <dsp:nvSpPr>
        <dsp:cNvPr id="0" name=""/>
        <dsp:cNvSpPr/>
      </dsp:nvSpPr>
      <dsp:spPr>
        <a:xfrm>
          <a:off x="768320" y="968362"/>
          <a:ext cx="3813068" cy="484181"/>
        </a:xfrm>
        <a:prstGeom prst="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t>Generalised linear models</a:t>
          </a:r>
        </a:p>
      </dsp:txBody>
      <dsp:txXfrm>
        <a:off x="768320" y="968362"/>
        <a:ext cx="3813068" cy="484181"/>
      </dsp:txXfrm>
    </dsp:sp>
    <dsp:sp modelId="{142FCC8A-9798-4E17-AE56-B762B9A549C5}">
      <dsp:nvSpPr>
        <dsp:cNvPr id="0" name=""/>
        <dsp:cNvSpPr/>
      </dsp:nvSpPr>
      <dsp:spPr>
        <a:xfrm>
          <a:off x="465707" y="907840"/>
          <a:ext cx="605226" cy="605226"/>
        </a:xfrm>
        <a:prstGeom prst="ellipse">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98582CA4-A347-4C76-85D2-3770A06AA129}">
      <dsp:nvSpPr>
        <dsp:cNvPr id="0" name=""/>
        <dsp:cNvSpPr/>
      </dsp:nvSpPr>
      <dsp:spPr>
        <a:xfrm>
          <a:off x="950440" y="1694543"/>
          <a:ext cx="3630948" cy="484181"/>
        </a:xfrm>
        <a:prstGeom prst="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t>Causal models</a:t>
          </a:r>
        </a:p>
      </dsp:txBody>
      <dsp:txXfrm>
        <a:off x="950440" y="1694543"/>
        <a:ext cx="3630948" cy="484181"/>
      </dsp:txXfrm>
    </dsp:sp>
    <dsp:sp modelId="{ADBD8BD1-32CC-40D8-9888-2A58FF530241}">
      <dsp:nvSpPr>
        <dsp:cNvPr id="0" name=""/>
        <dsp:cNvSpPr/>
      </dsp:nvSpPr>
      <dsp:spPr>
        <a:xfrm>
          <a:off x="647827" y="1634020"/>
          <a:ext cx="605226" cy="605226"/>
        </a:xfrm>
        <a:prstGeom prst="ellipse">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3354126A-C762-4122-A35F-FDB8A500AA8D}">
      <dsp:nvSpPr>
        <dsp:cNvPr id="0" name=""/>
        <dsp:cNvSpPr/>
      </dsp:nvSpPr>
      <dsp:spPr>
        <a:xfrm>
          <a:off x="950440" y="2420263"/>
          <a:ext cx="3630948" cy="484181"/>
        </a:xfrm>
        <a:prstGeom prst="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t>Interaction models</a:t>
          </a:r>
        </a:p>
      </dsp:txBody>
      <dsp:txXfrm>
        <a:off x="950440" y="2420263"/>
        <a:ext cx="3630948" cy="484181"/>
      </dsp:txXfrm>
    </dsp:sp>
    <dsp:sp modelId="{2CE00D15-1DF3-4FB9-8269-CA11AB9BE7CB}">
      <dsp:nvSpPr>
        <dsp:cNvPr id="0" name=""/>
        <dsp:cNvSpPr/>
      </dsp:nvSpPr>
      <dsp:spPr>
        <a:xfrm>
          <a:off x="647827" y="2359740"/>
          <a:ext cx="605226" cy="605226"/>
        </a:xfrm>
        <a:prstGeom prst="ellipse">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2C7F370D-8E8B-4F2A-A6AB-13CD34E1E119}">
      <dsp:nvSpPr>
        <dsp:cNvPr id="0" name=""/>
        <dsp:cNvSpPr/>
      </dsp:nvSpPr>
      <dsp:spPr>
        <a:xfrm>
          <a:off x="768320" y="3146443"/>
          <a:ext cx="3813068" cy="484181"/>
        </a:xfrm>
        <a:prstGeom prst="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t>Longitudinal models</a:t>
          </a:r>
        </a:p>
      </dsp:txBody>
      <dsp:txXfrm>
        <a:off x="768320" y="3146443"/>
        <a:ext cx="3813068" cy="484181"/>
      </dsp:txXfrm>
    </dsp:sp>
    <dsp:sp modelId="{DA6E1458-E578-4FC1-B3BA-20204A8ECF33}">
      <dsp:nvSpPr>
        <dsp:cNvPr id="0" name=""/>
        <dsp:cNvSpPr/>
      </dsp:nvSpPr>
      <dsp:spPr>
        <a:xfrm>
          <a:off x="465707" y="3085920"/>
          <a:ext cx="605226" cy="605226"/>
        </a:xfrm>
        <a:prstGeom prst="ellipse">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C068CD6D-6997-4036-8850-EB8F1A828D61}">
      <dsp:nvSpPr>
        <dsp:cNvPr id="0" name=""/>
        <dsp:cNvSpPr/>
      </dsp:nvSpPr>
      <dsp:spPr>
        <a:xfrm>
          <a:off x="370048" y="3872623"/>
          <a:ext cx="4211340" cy="48418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t>Multilevel models</a:t>
          </a:r>
        </a:p>
      </dsp:txBody>
      <dsp:txXfrm>
        <a:off x="370048" y="3872623"/>
        <a:ext cx="4211340" cy="484181"/>
      </dsp:txXfrm>
    </dsp:sp>
    <dsp:sp modelId="{82AF5C52-F721-4C0A-BEC7-30CBE9DA0CDE}">
      <dsp:nvSpPr>
        <dsp:cNvPr id="0" name=""/>
        <dsp:cNvSpPr/>
      </dsp:nvSpPr>
      <dsp:spPr>
        <a:xfrm>
          <a:off x="67435" y="3812101"/>
          <a:ext cx="605226" cy="605226"/>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Application</a:t>
          </a:r>
        </a:p>
      </dsp:txBody>
      <dsp:txXfrm>
        <a:off x="572399" y="3770139"/>
        <a:ext cx="2970000" cy="11960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Reproducibility</a:t>
          </a: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Application</a:t>
          </a:r>
        </a:p>
      </dsp:txBody>
      <dsp:txXfrm>
        <a:off x="572399" y="3770139"/>
        <a:ext cx="2970000" cy="119608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EDD12-EAF6-40F2-A92E-0FF8038BD4D7}">
      <dsp:nvSpPr>
        <dsp:cNvPr id="0" name=""/>
        <dsp:cNvSpPr/>
      </dsp:nvSpPr>
      <dsp:spPr>
        <a:xfrm>
          <a:off x="-5169077" y="-549698"/>
          <a:ext cx="6155568" cy="6155568"/>
        </a:xfrm>
        <a:prstGeom prst="blockArc">
          <a:avLst>
            <a:gd name="adj1" fmla="val 18900000"/>
            <a:gd name="adj2" fmla="val 2700000"/>
            <a:gd name="adj3" fmla="val 351"/>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66F49-F501-49F5-B318-6FFE7E9D5E2E}">
      <dsp:nvSpPr>
        <dsp:cNvPr id="0" name=""/>
        <dsp:cNvSpPr/>
      </dsp:nvSpPr>
      <dsp:spPr>
        <a:xfrm>
          <a:off x="468595" y="457514"/>
          <a:ext cx="3122632" cy="4813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Linear models</a:t>
          </a:r>
        </a:p>
      </dsp:txBody>
      <dsp:txXfrm>
        <a:off x="468595" y="457514"/>
        <a:ext cx="3122632" cy="481340"/>
      </dsp:txXfrm>
    </dsp:sp>
    <dsp:sp modelId="{9975DF25-0275-4B78-BAFD-3A84CEC7F6A0}">
      <dsp:nvSpPr>
        <dsp:cNvPr id="0" name=""/>
        <dsp:cNvSpPr/>
      </dsp:nvSpPr>
      <dsp:spPr>
        <a:xfrm>
          <a:off x="67092" y="422679"/>
          <a:ext cx="601675" cy="6016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6C5E9A-7185-459D-953C-8F0D6D468EFD}">
      <dsp:nvSpPr>
        <dsp:cNvPr id="0" name=""/>
        <dsp:cNvSpPr/>
      </dsp:nvSpPr>
      <dsp:spPr>
        <a:xfrm>
          <a:off x="763864" y="1204765"/>
          <a:ext cx="2830525" cy="481340"/>
        </a:xfrm>
        <a:prstGeom prst="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Generalised linear models</a:t>
          </a:r>
        </a:p>
      </dsp:txBody>
      <dsp:txXfrm>
        <a:off x="763864" y="1204765"/>
        <a:ext cx="2830525" cy="481340"/>
      </dsp:txXfrm>
    </dsp:sp>
    <dsp:sp modelId="{142FCC8A-9798-4E17-AE56-B762B9A549C5}">
      <dsp:nvSpPr>
        <dsp:cNvPr id="0" name=""/>
        <dsp:cNvSpPr/>
      </dsp:nvSpPr>
      <dsp:spPr>
        <a:xfrm>
          <a:off x="463027" y="1144598"/>
          <a:ext cx="601675" cy="601675"/>
        </a:xfrm>
        <a:prstGeom prst="ellipse">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697C7DE6-54D2-4584-A793-D69F32F6BE18}">
      <dsp:nvSpPr>
        <dsp:cNvPr id="0" name=""/>
        <dsp:cNvSpPr/>
      </dsp:nvSpPr>
      <dsp:spPr>
        <a:xfrm>
          <a:off x="944916" y="1926684"/>
          <a:ext cx="2649473" cy="481340"/>
        </a:xfrm>
        <a:prstGeom prst="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Interaction models</a:t>
          </a:r>
        </a:p>
      </dsp:txBody>
      <dsp:txXfrm>
        <a:off x="944916" y="1926684"/>
        <a:ext cx="2649473" cy="481340"/>
      </dsp:txXfrm>
    </dsp:sp>
    <dsp:sp modelId="{2CE00D15-1DF3-4FB9-8269-CA11AB9BE7CB}">
      <dsp:nvSpPr>
        <dsp:cNvPr id="0" name=""/>
        <dsp:cNvSpPr/>
      </dsp:nvSpPr>
      <dsp:spPr>
        <a:xfrm>
          <a:off x="644078" y="1866517"/>
          <a:ext cx="601675" cy="601675"/>
        </a:xfrm>
        <a:prstGeom prst="ellipse">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F191FB51-D41D-471B-A36F-DD3F28D21445}">
      <dsp:nvSpPr>
        <dsp:cNvPr id="0" name=""/>
        <dsp:cNvSpPr/>
      </dsp:nvSpPr>
      <dsp:spPr>
        <a:xfrm>
          <a:off x="944916" y="2648146"/>
          <a:ext cx="2649473" cy="481340"/>
        </a:xfrm>
        <a:prstGeom prst="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Causal models</a:t>
          </a:r>
        </a:p>
      </dsp:txBody>
      <dsp:txXfrm>
        <a:off x="944916" y="2648146"/>
        <a:ext cx="2649473" cy="481340"/>
      </dsp:txXfrm>
    </dsp:sp>
    <dsp:sp modelId="{6B7A64C7-3FBE-4A73-B943-BA7923FD7C0B}">
      <dsp:nvSpPr>
        <dsp:cNvPr id="0" name=""/>
        <dsp:cNvSpPr/>
      </dsp:nvSpPr>
      <dsp:spPr>
        <a:xfrm>
          <a:off x="644078" y="2587978"/>
          <a:ext cx="601675" cy="601675"/>
        </a:xfrm>
        <a:prstGeom prst="ellipse">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26B215A5-97AA-497D-B834-CDCDEAA325EE}">
      <dsp:nvSpPr>
        <dsp:cNvPr id="0" name=""/>
        <dsp:cNvSpPr/>
      </dsp:nvSpPr>
      <dsp:spPr>
        <a:xfrm>
          <a:off x="763864" y="3370065"/>
          <a:ext cx="2830525" cy="481340"/>
        </a:xfrm>
        <a:prstGeom prst="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Multilevel models</a:t>
          </a:r>
        </a:p>
      </dsp:txBody>
      <dsp:txXfrm>
        <a:off x="763864" y="3370065"/>
        <a:ext cx="2830525" cy="481340"/>
      </dsp:txXfrm>
    </dsp:sp>
    <dsp:sp modelId="{01D95F6C-E543-45A6-824A-70224D940FF4}">
      <dsp:nvSpPr>
        <dsp:cNvPr id="0" name=""/>
        <dsp:cNvSpPr/>
      </dsp:nvSpPr>
      <dsp:spPr>
        <a:xfrm>
          <a:off x="463027" y="3309897"/>
          <a:ext cx="601675" cy="601675"/>
        </a:xfrm>
        <a:prstGeom prst="ellipse">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DE2467F7-C8E6-48D1-8121-E5D9EBE93E8D}">
      <dsp:nvSpPr>
        <dsp:cNvPr id="0" name=""/>
        <dsp:cNvSpPr/>
      </dsp:nvSpPr>
      <dsp:spPr>
        <a:xfrm>
          <a:off x="367929" y="4091983"/>
          <a:ext cx="3226460" cy="48134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Longitudinal models</a:t>
          </a:r>
        </a:p>
      </dsp:txBody>
      <dsp:txXfrm>
        <a:off x="367929" y="4091983"/>
        <a:ext cx="3226460" cy="481340"/>
      </dsp:txXfrm>
    </dsp:sp>
    <dsp:sp modelId="{9A3F37B3-98DC-4CB8-87F9-60BC8A210D83}">
      <dsp:nvSpPr>
        <dsp:cNvPr id="0" name=""/>
        <dsp:cNvSpPr/>
      </dsp:nvSpPr>
      <dsp:spPr>
        <a:xfrm>
          <a:off x="67092" y="4031816"/>
          <a:ext cx="601675" cy="601675"/>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EDD12-EAF6-40F2-A92E-0FF8038BD4D7}">
      <dsp:nvSpPr>
        <dsp:cNvPr id="0" name=""/>
        <dsp:cNvSpPr/>
      </dsp:nvSpPr>
      <dsp:spPr>
        <a:xfrm>
          <a:off x="-5169077" y="-549698"/>
          <a:ext cx="6155568" cy="6155568"/>
        </a:xfrm>
        <a:prstGeom prst="blockArc">
          <a:avLst>
            <a:gd name="adj1" fmla="val 18900000"/>
            <a:gd name="adj2" fmla="val 2700000"/>
            <a:gd name="adj3" fmla="val 351"/>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66F49-F501-49F5-B318-6FFE7E9D5E2E}">
      <dsp:nvSpPr>
        <dsp:cNvPr id="0" name=""/>
        <dsp:cNvSpPr/>
      </dsp:nvSpPr>
      <dsp:spPr>
        <a:xfrm>
          <a:off x="468595" y="457514"/>
          <a:ext cx="3122632" cy="4813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Linear models</a:t>
          </a:r>
        </a:p>
      </dsp:txBody>
      <dsp:txXfrm>
        <a:off x="468595" y="457514"/>
        <a:ext cx="3122632" cy="481340"/>
      </dsp:txXfrm>
    </dsp:sp>
    <dsp:sp modelId="{9975DF25-0275-4B78-BAFD-3A84CEC7F6A0}">
      <dsp:nvSpPr>
        <dsp:cNvPr id="0" name=""/>
        <dsp:cNvSpPr/>
      </dsp:nvSpPr>
      <dsp:spPr>
        <a:xfrm>
          <a:off x="67092" y="422679"/>
          <a:ext cx="601675" cy="6016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6C5E9A-7185-459D-953C-8F0D6D468EFD}">
      <dsp:nvSpPr>
        <dsp:cNvPr id="0" name=""/>
        <dsp:cNvSpPr/>
      </dsp:nvSpPr>
      <dsp:spPr>
        <a:xfrm>
          <a:off x="763864" y="1204765"/>
          <a:ext cx="2830525" cy="481340"/>
        </a:xfrm>
        <a:prstGeom prst="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Generalised linear models</a:t>
          </a:r>
        </a:p>
      </dsp:txBody>
      <dsp:txXfrm>
        <a:off x="763864" y="1204765"/>
        <a:ext cx="2830525" cy="481340"/>
      </dsp:txXfrm>
    </dsp:sp>
    <dsp:sp modelId="{142FCC8A-9798-4E17-AE56-B762B9A549C5}">
      <dsp:nvSpPr>
        <dsp:cNvPr id="0" name=""/>
        <dsp:cNvSpPr/>
      </dsp:nvSpPr>
      <dsp:spPr>
        <a:xfrm>
          <a:off x="463027" y="1144598"/>
          <a:ext cx="601675" cy="601675"/>
        </a:xfrm>
        <a:prstGeom prst="ellipse">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697C7DE6-54D2-4584-A793-D69F32F6BE18}">
      <dsp:nvSpPr>
        <dsp:cNvPr id="0" name=""/>
        <dsp:cNvSpPr/>
      </dsp:nvSpPr>
      <dsp:spPr>
        <a:xfrm>
          <a:off x="944916" y="1926684"/>
          <a:ext cx="2649473" cy="481340"/>
        </a:xfrm>
        <a:prstGeom prst="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Interaction models</a:t>
          </a:r>
        </a:p>
      </dsp:txBody>
      <dsp:txXfrm>
        <a:off x="944916" y="1926684"/>
        <a:ext cx="2649473" cy="481340"/>
      </dsp:txXfrm>
    </dsp:sp>
    <dsp:sp modelId="{2CE00D15-1DF3-4FB9-8269-CA11AB9BE7CB}">
      <dsp:nvSpPr>
        <dsp:cNvPr id="0" name=""/>
        <dsp:cNvSpPr/>
      </dsp:nvSpPr>
      <dsp:spPr>
        <a:xfrm>
          <a:off x="644078" y="1866517"/>
          <a:ext cx="601675" cy="601675"/>
        </a:xfrm>
        <a:prstGeom prst="ellipse">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F191FB51-D41D-471B-A36F-DD3F28D21445}">
      <dsp:nvSpPr>
        <dsp:cNvPr id="0" name=""/>
        <dsp:cNvSpPr/>
      </dsp:nvSpPr>
      <dsp:spPr>
        <a:xfrm>
          <a:off x="944916" y="2648146"/>
          <a:ext cx="2649473" cy="481340"/>
        </a:xfrm>
        <a:prstGeom prst="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Causal models</a:t>
          </a:r>
        </a:p>
      </dsp:txBody>
      <dsp:txXfrm>
        <a:off x="944916" y="2648146"/>
        <a:ext cx="2649473" cy="481340"/>
      </dsp:txXfrm>
    </dsp:sp>
    <dsp:sp modelId="{6B7A64C7-3FBE-4A73-B943-BA7923FD7C0B}">
      <dsp:nvSpPr>
        <dsp:cNvPr id="0" name=""/>
        <dsp:cNvSpPr/>
      </dsp:nvSpPr>
      <dsp:spPr>
        <a:xfrm>
          <a:off x="644078" y="2587978"/>
          <a:ext cx="601675" cy="601675"/>
        </a:xfrm>
        <a:prstGeom prst="ellipse">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26B215A5-97AA-497D-B834-CDCDEAA325EE}">
      <dsp:nvSpPr>
        <dsp:cNvPr id="0" name=""/>
        <dsp:cNvSpPr/>
      </dsp:nvSpPr>
      <dsp:spPr>
        <a:xfrm>
          <a:off x="763864" y="3370065"/>
          <a:ext cx="2830525" cy="481340"/>
        </a:xfrm>
        <a:prstGeom prst="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Multilevel models</a:t>
          </a:r>
        </a:p>
      </dsp:txBody>
      <dsp:txXfrm>
        <a:off x="763864" y="3370065"/>
        <a:ext cx="2830525" cy="481340"/>
      </dsp:txXfrm>
    </dsp:sp>
    <dsp:sp modelId="{01D95F6C-E543-45A6-824A-70224D940FF4}">
      <dsp:nvSpPr>
        <dsp:cNvPr id="0" name=""/>
        <dsp:cNvSpPr/>
      </dsp:nvSpPr>
      <dsp:spPr>
        <a:xfrm>
          <a:off x="463027" y="3309897"/>
          <a:ext cx="601675" cy="601675"/>
        </a:xfrm>
        <a:prstGeom prst="ellipse">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DE2467F7-C8E6-48D1-8121-E5D9EBE93E8D}">
      <dsp:nvSpPr>
        <dsp:cNvPr id="0" name=""/>
        <dsp:cNvSpPr/>
      </dsp:nvSpPr>
      <dsp:spPr>
        <a:xfrm>
          <a:off x="367929" y="4091983"/>
          <a:ext cx="3226460" cy="48134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Longitudinal models</a:t>
          </a:r>
        </a:p>
      </dsp:txBody>
      <dsp:txXfrm>
        <a:off x="367929" y="4091983"/>
        <a:ext cx="3226460" cy="481340"/>
      </dsp:txXfrm>
    </dsp:sp>
    <dsp:sp modelId="{9A3F37B3-98DC-4CB8-87F9-60BC8A210D83}">
      <dsp:nvSpPr>
        <dsp:cNvPr id="0" name=""/>
        <dsp:cNvSpPr/>
      </dsp:nvSpPr>
      <dsp:spPr>
        <a:xfrm>
          <a:off x="67092" y="4031816"/>
          <a:ext cx="601675" cy="601675"/>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EDD12-EAF6-40F2-A92E-0FF8038BD4D7}">
      <dsp:nvSpPr>
        <dsp:cNvPr id="0" name=""/>
        <dsp:cNvSpPr/>
      </dsp:nvSpPr>
      <dsp:spPr>
        <a:xfrm>
          <a:off x="-5169077" y="-549698"/>
          <a:ext cx="6155568" cy="6155568"/>
        </a:xfrm>
        <a:prstGeom prst="blockArc">
          <a:avLst>
            <a:gd name="adj1" fmla="val 18900000"/>
            <a:gd name="adj2" fmla="val 2700000"/>
            <a:gd name="adj3" fmla="val 351"/>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66F49-F501-49F5-B318-6FFE7E9D5E2E}">
      <dsp:nvSpPr>
        <dsp:cNvPr id="0" name=""/>
        <dsp:cNvSpPr/>
      </dsp:nvSpPr>
      <dsp:spPr>
        <a:xfrm>
          <a:off x="468595" y="457514"/>
          <a:ext cx="3122632" cy="4813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Linear models</a:t>
          </a:r>
        </a:p>
      </dsp:txBody>
      <dsp:txXfrm>
        <a:off x="468595" y="457514"/>
        <a:ext cx="3122632" cy="481340"/>
      </dsp:txXfrm>
    </dsp:sp>
    <dsp:sp modelId="{9975DF25-0275-4B78-BAFD-3A84CEC7F6A0}">
      <dsp:nvSpPr>
        <dsp:cNvPr id="0" name=""/>
        <dsp:cNvSpPr/>
      </dsp:nvSpPr>
      <dsp:spPr>
        <a:xfrm>
          <a:off x="67092" y="422679"/>
          <a:ext cx="601675" cy="60167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6C5E9A-7185-459D-953C-8F0D6D468EFD}">
      <dsp:nvSpPr>
        <dsp:cNvPr id="0" name=""/>
        <dsp:cNvSpPr/>
      </dsp:nvSpPr>
      <dsp:spPr>
        <a:xfrm>
          <a:off x="763864" y="1204765"/>
          <a:ext cx="2830525" cy="481340"/>
        </a:xfrm>
        <a:prstGeom prst="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Generalised linear models</a:t>
          </a:r>
        </a:p>
      </dsp:txBody>
      <dsp:txXfrm>
        <a:off x="763864" y="1204765"/>
        <a:ext cx="2830525" cy="481340"/>
      </dsp:txXfrm>
    </dsp:sp>
    <dsp:sp modelId="{142FCC8A-9798-4E17-AE56-B762B9A549C5}">
      <dsp:nvSpPr>
        <dsp:cNvPr id="0" name=""/>
        <dsp:cNvSpPr/>
      </dsp:nvSpPr>
      <dsp:spPr>
        <a:xfrm>
          <a:off x="463027" y="1144598"/>
          <a:ext cx="601675" cy="601675"/>
        </a:xfrm>
        <a:prstGeom prst="ellipse">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697C7DE6-54D2-4584-A793-D69F32F6BE18}">
      <dsp:nvSpPr>
        <dsp:cNvPr id="0" name=""/>
        <dsp:cNvSpPr/>
      </dsp:nvSpPr>
      <dsp:spPr>
        <a:xfrm>
          <a:off x="944916" y="1926684"/>
          <a:ext cx="2649473" cy="481340"/>
        </a:xfrm>
        <a:prstGeom prst="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Interaction models</a:t>
          </a:r>
        </a:p>
      </dsp:txBody>
      <dsp:txXfrm>
        <a:off x="944916" y="1926684"/>
        <a:ext cx="2649473" cy="481340"/>
      </dsp:txXfrm>
    </dsp:sp>
    <dsp:sp modelId="{2CE00D15-1DF3-4FB9-8269-CA11AB9BE7CB}">
      <dsp:nvSpPr>
        <dsp:cNvPr id="0" name=""/>
        <dsp:cNvSpPr/>
      </dsp:nvSpPr>
      <dsp:spPr>
        <a:xfrm>
          <a:off x="644078" y="1866517"/>
          <a:ext cx="601675" cy="601675"/>
        </a:xfrm>
        <a:prstGeom prst="ellipse">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F191FB51-D41D-471B-A36F-DD3F28D21445}">
      <dsp:nvSpPr>
        <dsp:cNvPr id="0" name=""/>
        <dsp:cNvSpPr/>
      </dsp:nvSpPr>
      <dsp:spPr>
        <a:xfrm>
          <a:off x="944916" y="2648146"/>
          <a:ext cx="2649473" cy="481340"/>
        </a:xfrm>
        <a:prstGeom prst="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Causal models</a:t>
          </a:r>
        </a:p>
      </dsp:txBody>
      <dsp:txXfrm>
        <a:off x="944916" y="2648146"/>
        <a:ext cx="2649473" cy="481340"/>
      </dsp:txXfrm>
    </dsp:sp>
    <dsp:sp modelId="{6B7A64C7-3FBE-4A73-B943-BA7923FD7C0B}">
      <dsp:nvSpPr>
        <dsp:cNvPr id="0" name=""/>
        <dsp:cNvSpPr/>
      </dsp:nvSpPr>
      <dsp:spPr>
        <a:xfrm>
          <a:off x="644078" y="2587978"/>
          <a:ext cx="601675" cy="601675"/>
        </a:xfrm>
        <a:prstGeom prst="ellipse">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26B215A5-97AA-497D-B834-CDCDEAA325EE}">
      <dsp:nvSpPr>
        <dsp:cNvPr id="0" name=""/>
        <dsp:cNvSpPr/>
      </dsp:nvSpPr>
      <dsp:spPr>
        <a:xfrm>
          <a:off x="763864" y="3370065"/>
          <a:ext cx="2830525" cy="481340"/>
        </a:xfrm>
        <a:prstGeom prst="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Multilevel models</a:t>
          </a:r>
        </a:p>
      </dsp:txBody>
      <dsp:txXfrm>
        <a:off x="763864" y="3370065"/>
        <a:ext cx="2830525" cy="481340"/>
      </dsp:txXfrm>
    </dsp:sp>
    <dsp:sp modelId="{01D95F6C-E543-45A6-824A-70224D940FF4}">
      <dsp:nvSpPr>
        <dsp:cNvPr id="0" name=""/>
        <dsp:cNvSpPr/>
      </dsp:nvSpPr>
      <dsp:spPr>
        <a:xfrm>
          <a:off x="463027" y="3309897"/>
          <a:ext cx="601675" cy="601675"/>
        </a:xfrm>
        <a:prstGeom prst="ellipse">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DE2467F7-C8E6-48D1-8121-E5D9EBE93E8D}">
      <dsp:nvSpPr>
        <dsp:cNvPr id="0" name=""/>
        <dsp:cNvSpPr/>
      </dsp:nvSpPr>
      <dsp:spPr>
        <a:xfrm>
          <a:off x="367929" y="4091983"/>
          <a:ext cx="3226460" cy="48134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064"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t>Longitudinal models</a:t>
          </a:r>
        </a:p>
      </dsp:txBody>
      <dsp:txXfrm>
        <a:off x="367929" y="4091983"/>
        <a:ext cx="3226460" cy="481340"/>
      </dsp:txXfrm>
    </dsp:sp>
    <dsp:sp modelId="{9A3F37B3-98DC-4CB8-87F9-60BC8A210D83}">
      <dsp:nvSpPr>
        <dsp:cNvPr id="0" name=""/>
        <dsp:cNvSpPr/>
      </dsp:nvSpPr>
      <dsp:spPr>
        <a:xfrm>
          <a:off x="67092" y="4031816"/>
          <a:ext cx="601675" cy="601675"/>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D193C-4D8B-4E3D-817F-67F8E8D82F08}">
      <dsp:nvSpPr>
        <dsp:cNvPr id="0" name=""/>
        <dsp:cNvSpPr/>
      </dsp:nvSpPr>
      <dsp:spPr>
        <a:xfrm>
          <a:off x="752399" y="2486"/>
          <a:ext cx="261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Modelling</a:t>
          </a:r>
          <a:endParaRPr lang="en-GB" sz="4800" kern="1200" dirty="0">
            <a:solidFill>
              <a:schemeClr val="bg1"/>
            </a:solidFill>
          </a:endParaRPr>
        </a:p>
      </dsp:txBody>
      <dsp:txXfrm>
        <a:off x="752399" y="2486"/>
        <a:ext cx="2610000" cy="1196080"/>
      </dsp:txXfrm>
    </dsp:sp>
    <dsp:sp modelId="{AA6890BE-4CEC-41DB-8CDF-5598A6F52584}">
      <dsp:nvSpPr>
        <dsp:cNvPr id="0" name=""/>
        <dsp:cNvSpPr/>
      </dsp:nvSpPr>
      <dsp:spPr>
        <a:xfrm>
          <a:off x="392399" y="1258370"/>
          <a:ext cx="3330000" cy="119608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solidFill>
              <a:latin typeface="Arial Narrow" panose="020B0606020202030204" pitchFamily="34" charset="0"/>
            </a:rPr>
            <a:t>Computation</a:t>
          </a:r>
        </a:p>
      </dsp:txBody>
      <dsp:txXfrm>
        <a:off x="392399" y="1258370"/>
        <a:ext cx="3330000" cy="1196080"/>
      </dsp:txXfrm>
    </dsp:sp>
    <dsp:sp modelId="{11D97C93-1893-489A-AE99-250D5B71C3C7}">
      <dsp:nvSpPr>
        <dsp:cNvPr id="0" name=""/>
        <dsp:cNvSpPr/>
      </dsp:nvSpPr>
      <dsp:spPr>
        <a:xfrm>
          <a:off x="77399" y="2514255"/>
          <a:ext cx="396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a:solidFill>
                <a:schemeClr val="bg1">
                  <a:lumMod val="95000"/>
                </a:schemeClr>
              </a:solidFill>
              <a:latin typeface="Arial Narrow" panose="020B0606020202030204" pitchFamily="34" charset="0"/>
            </a:rPr>
            <a:t>Reproducibility</a:t>
          </a:r>
          <a:endParaRPr lang="en-GB" sz="4800" b="1" kern="1200" dirty="0">
            <a:solidFill>
              <a:schemeClr val="bg1">
                <a:lumMod val="95000"/>
              </a:schemeClr>
            </a:solidFill>
            <a:latin typeface="Arial Narrow" panose="020B0606020202030204" pitchFamily="34" charset="0"/>
          </a:endParaRPr>
        </a:p>
      </dsp:txBody>
      <dsp:txXfrm>
        <a:off x="77399" y="2514255"/>
        <a:ext cx="3960000" cy="1196080"/>
      </dsp:txXfrm>
    </dsp:sp>
    <dsp:sp modelId="{829BAA22-DB52-4669-B343-82EEB58C70FF}">
      <dsp:nvSpPr>
        <dsp:cNvPr id="0" name=""/>
        <dsp:cNvSpPr/>
      </dsp:nvSpPr>
      <dsp:spPr>
        <a:xfrm>
          <a:off x="572399" y="3770139"/>
          <a:ext cx="2970000" cy="119608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33600">
            <a:lnSpc>
              <a:spcPct val="100000"/>
            </a:lnSpc>
            <a:spcBef>
              <a:spcPct val="0"/>
            </a:spcBef>
            <a:spcAft>
              <a:spcPct val="35000"/>
            </a:spcAft>
            <a:buNone/>
          </a:pPr>
          <a:r>
            <a:rPr lang="en-GB" sz="4800" b="1" kern="1200" dirty="0">
              <a:solidFill>
                <a:schemeClr val="bg1">
                  <a:lumMod val="95000"/>
                </a:schemeClr>
              </a:solidFill>
              <a:latin typeface="Arial Narrow" panose="020B0606020202030204" pitchFamily="34" charset="0"/>
            </a:rPr>
            <a:t>Application</a:t>
          </a:r>
        </a:p>
      </dsp:txBody>
      <dsp:txXfrm>
        <a:off x="572399" y="3770139"/>
        <a:ext cx="2970000" cy="11960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88A0A-43EF-4263-B080-1E5296C99D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4720280-E3CF-6FE0-4F7A-5C183C000A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B11A1E-97DB-438E-853B-6029A4A723B2}" type="datetimeFigureOut">
              <a:rPr lang="en-GB" smtClean="0"/>
              <a:t>04/02/2025</a:t>
            </a:fld>
            <a:endParaRPr lang="en-GB"/>
          </a:p>
        </p:txBody>
      </p:sp>
      <p:sp>
        <p:nvSpPr>
          <p:cNvPr id="4" name="Footer Placeholder 3">
            <a:extLst>
              <a:ext uri="{FF2B5EF4-FFF2-40B4-BE49-F238E27FC236}">
                <a16:creationId xmlns:a16="http://schemas.microsoft.com/office/drawing/2014/main" id="{B6995BAD-BA4A-4322-2C79-F18C0410C8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24235E0-B76E-9E4A-B3B9-7E9061880B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FCE66C-BB99-4E25-BF24-72AA1B146C89}" type="slidenum">
              <a:rPr lang="en-GB" smtClean="0"/>
              <a:t>‹#›</a:t>
            </a:fld>
            <a:endParaRPr lang="en-GB"/>
          </a:p>
        </p:txBody>
      </p:sp>
    </p:spTree>
    <p:extLst>
      <p:ext uri="{BB962C8B-B14F-4D97-AF65-F5344CB8AC3E}">
        <p14:creationId xmlns:p14="http://schemas.microsoft.com/office/powerpoint/2010/main" val="1988576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F0FA7-FF4B-4851-B3E3-D6FBE6D0A750}"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649E1-B49B-4EB2-8824-C1420F95C67C}" type="slidenum">
              <a:rPr lang="en-GB" smtClean="0"/>
              <a:t>‹#›</a:t>
            </a:fld>
            <a:endParaRPr lang="en-GB"/>
          </a:p>
        </p:txBody>
      </p:sp>
    </p:spTree>
    <p:extLst>
      <p:ext uri="{BB962C8B-B14F-4D97-AF65-F5344CB8AC3E}">
        <p14:creationId xmlns:p14="http://schemas.microsoft.com/office/powerpoint/2010/main" val="310416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a:t>
            </a:fld>
            <a:endParaRPr lang="en-GB"/>
          </a:p>
        </p:txBody>
      </p:sp>
    </p:spTree>
    <p:extLst>
      <p:ext uri="{BB962C8B-B14F-4D97-AF65-F5344CB8AC3E}">
        <p14:creationId xmlns:p14="http://schemas.microsoft.com/office/powerpoint/2010/main" val="329630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The simplest linear regression model is the following,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11</a:t>
            </a:fld>
            <a:endParaRPr lang="en-GB"/>
          </a:p>
        </p:txBody>
      </p:sp>
    </p:spTree>
    <p:extLst>
      <p:ext uri="{BB962C8B-B14F-4D97-AF65-F5344CB8AC3E}">
        <p14:creationId xmlns:p14="http://schemas.microsoft.com/office/powerpoint/2010/main" val="102571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The simplest linear regression model is the following,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12</a:t>
            </a:fld>
            <a:endParaRPr lang="en-GB"/>
          </a:p>
        </p:txBody>
      </p:sp>
    </p:spTree>
    <p:extLst>
      <p:ext uri="{BB962C8B-B14F-4D97-AF65-F5344CB8AC3E}">
        <p14:creationId xmlns:p14="http://schemas.microsoft.com/office/powerpoint/2010/main" val="1878131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13</a:t>
            </a:fld>
            <a:endParaRPr lang="en-GB"/>
          </a:p>
        </p:txBody>
      </p:sp>
    </p:spTree>
    <p:extLst>
      <p:ext uri="{BB962C8B-B14F-4D97-AF65-F5344CB8AC3E}">
        <p14:creationId xmlns:p14="http://schemas.microsoft.com/office/powerpoint/2010/main" val="114766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14</a:t>
            </a:fld>
            <a:endParaRPr lang="en-GB"/>
          </a:p>
        </p:txBody>
      </p:sp>
    </p:spTree>
    <p:extLst>
      <p:ext uri="{BB962C8B-B14F-4D97-AF65-F5344CB8AC3E}">
        <p14:creationId xmlns:p14="http://schemas.microsoft.com/office/powerpoint/2010/main" val="395277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15</a:t>
            </a:fld>
            <a:endParaRPr lang="en-GB"/>
          </a:p>
        </p:txBody>
      </p:sp>
    </p:spTree>
    <p:extLst>
      <p:ext uri="{BB962C8B-B14F-4D97-AF65-F5344CB8AC3E}">
        <p14:creationId xmlns:p14="http://schemas.microsoft.com/office/powerpoint/2010/main" val="2197669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16</a:t>
            </a:fld>
            <a:endParaRPr lang="en-GB"/>
          </a:p>
        </p:txBody>
      </p:sp>
    </p:spTree>
    <p:extLst>
      <p:ext uri="{BB962C8B-B14F-4D97-AF65-F5344CB8AC3E}">
        <p14:creationId xmlns:p14="http://schemas.microsoft.com/office/powerpoint/2010/main" val="3855478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17</a:t>
            </a:fld>
            <a:endParaRPr lang="en-GB"/>
          </a:p>
        </p:txBody>
      </p:sp>
    </p:spTree>
    <p:extLst>
      <p:ext uri="{BB962C8B-B14F-4D97-AF65-F5344CB8AC3E}">
        <p14:creationId xmlns:p14="http://schemas.microsoft.com/office/powerpoint/2010/main" val="9664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18</a:t>
            </a:fld>
            <a:endParaRPr lang="en-GB"/>
          </a:p>
        </p:txBody>
      </p:sp>
    </p:spTree>
    <p:extLst>
      <p:ext uri="{BB962C8B-B14F-4D97-AF65-F5344CB8AC3E}">
        <p14:creationId xmlns:p14="http://schemas.microsoft.com/office/powerpoint/2010/main" val="343193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19</a:t>
            </a:fld>
            <a:endParaRPr lang="en-GB"/>
          </a:p>
        </p:txBody>
      </p:sp>
    </p:spTree>
    <p:extLst>
      <p:ext uri="{BB962C8B-B14F-4D97-AF65-F5344CB8AC3E}">
        <p14:creationId xmlns:p14="http://schemas.microsoft.com/office/powerpoint/2010/main" val="196261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20</a:t>
            </a:fld>
            <a:endParaRPr lang="en-GB"/>
          </a:p>
        </p:txBody>
      </p:sp>
    </p:spTree>
    <p:extLst>
      <p:ext uri="{BB962C8B-B14F-4D97-AF65-F5344CB8AC3E}">
        <p14:creationId xmlns:p14="http://schemas.microsoft.com/office/powerpoint/2010/main" val="46391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a:t>
            </a:fld>
            <a:endParaRPr lang="en-GB"/>
          </a:p>
        </p:txBody>
      </p:sp>
    </p:spTree>
    <p:extLst>
      <p:ext uri="{BB962C8B-B14F-4D97-AF65-F5344CB8AC3E}">
        <p14:creationId xmlns:p14="http://schemas.microsoft.com/office/powerpoint/2010/main" val="2667802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21</a:t>
            </a:fld>
            <a:endParaRPr lang="en-GB"/>
          </a:p>
        </p:txBody>
      </p:sp>
    </p:spTree>
    <p:extLst>
      <p:ext uri="{BB962C8B-B14F-4D97-AF65-F5344CB8AC3E}">
        <p14:creationId xmlns:p14="http://schemas.microsoft.com/office/powerpoint/2010/main" val="3251515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22</a:t>
            </a:fld>
            <a:endParaRPr lang="en-GB"/>
          </a:p>
        </p:txBody>
      </p:sp>
    </p:spTree>
    <p:extLst>
      <p:ext uri="{BB962C8B-B14F-4D97-AF65-F5344CB8AC3E}">
        <p14:creationId xmlns:p14="http://schemas.microsoft.com/office/powerpoint/2010/main" val="379042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23</a:t>
            </a:fld>
            <a:endParaRPr lang="en-GB"/>
          </a:p>
        </p:txBody>
      </p:sp>
    </p:spTree>
    <p:extLst>
      <p:ext uri="{BB962C8B-B14F-4D97-AF65-F5344CB8AC3E}">
        <p14:creationId xmlns:p14="http://schemas.microsoft.com/office/powerpoint/2010/main" val="162751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24</a:t>
            </a:fld>
            <a:endParaRPr lang="en-GB"/>
          </a:p>
        </p:txBody>
      </p:sp>
    </p:spTree>
    <p:extLst>
      <p:ext uri="{BB962C8B-B14F-4D97-AF65-F5344CB8AC3E}">
        <p14:creationId xmlns:p14="http://schemas.microsoft.com/office/powerpoint/2010/main" val="3712544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25</a:t>
            </a:fld>
            <a:endParaRPr lang="en-GB"/>
          </a:p>
        </p:txBody>
      </p:sp>
    </p:spTree>
    <p:extLst>
      <p:ext uri="{BB962C8B-B14F-4D97-AF65-F5344CB8AC3E}">
        <p14:creationId xmlns:p14="http://schemas.microsoft.com/office/powerpoint/2010/main" val="4206572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26</a:t>
            </a:fld>
            <a:endParaRPr lang="en-GB"/>
          </a:p>
        </p:txBody>
      </p:sp>
    </p:spTree>
    <p:extLst>
      <p:ext uri="{BB962C8B-B14F-4D97-AF65-F5344CB8AC3E}">
        <p14:creationId xmlns:p14="http://schemas.microsoft.com/office/powerpoint/2010/main" val="3649356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27</a:t>
            </a:fld>
            <a:endParaRPr lang="en-GB"/>
          </a:p>
        </p:txBody>
      </p:sp>
    </p:spTree>
    <p:extLst>
      <p:ext uri="{BB962C8B-B14F-4D97-AF65-F5344CB8AC3E}">
        <p14:creationId xmlns:p14="http://schemas.microsoft.com/office/powerpoint/2010/main" val="1470967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28</a:t>
            </a:fld>
            <a:endParaRPr lang="en-GB"/>
          </a:p>
        </p:txBody>
      </p:sp>
    </p:spTree>
    <p:extLst>
      <p:ext uri="{BB962C8B-B14F-4D97-AF65-F5344CB8AC3E}">
        <p14:creationId xmlns:p14="http://schemas.microsoft.com/office/powerpoint/2010/main" val="2946977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29</a:t>
            </a:fld>
            <a:endParaRPr lang="en-GB"/>
          </a:p>
        </p:txBody>
      </p:sp>
    </p:spTree>
    <p:extLst>
      <p:ext uri="{BB962C8B-B14F-4D97-AF65-F5344CB8AC3E}">
        <p14:creationId xmlns:p14="http://schemas.microsoft.com/office/powerpoint/2010/main" val="1652253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30</a:t>
            </a:fld>
            <a:endParaRPr lang="en-GB"/>
          </a:p>
        </p:txBody>
      </p:sp>
    </p:spTree>
    <p:extLst>
      <p:ext uri="{BB962C8B-B14F-4D97-AF65-F5344CB8AC3E}">
        <p14:creationId xmlns:p14="http://schemas.microsoft.com/office/powerpoint/2010/main" val="334371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Let’s see what that actually means.</a:t>
            </a:r>
          </a:p>
          <a:p>
            <a:pPr algn="l"/>
            <a:r>
              <a:rPr lang="en-GB"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 The </a:t>
            </a:r>
            <a:r>
              <a:rPr lang="en-GB" b="0" i="0" dirty="0" err="1">
                <a:solidFill>
                  <a:srgbClr val="333333"/>
                </a:solidFill>
                <a:effectLst/>
                <a:latin typeface="Georgia" panose="02040502050405020303" pitchFamily="18" charset="0"/>
              </a:rPr>
              <a:t>glm</a:t>
            </a:r>
            <a:r>
              <a:rPr lang="en-GB" b="0" i="0" dirty="0">
                <a:solidFill>
                  <a:srgbClr val="333333"/>
                </a:solidFill>
                <a:effectLst/>
                <a:latin typeface="Georgia" panose="02040502050405020303" pitchFamily="18" charset="0"/>
              </a:rPr>
              <a:t>() function can estimate generalised linear models, but is equivalent to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a:t>
            </a:fld>
            <a:endParaRPr lang="en-GB"/>
          </a:p>
        </p:txBody>
      </p:sp>
    </p:spTree>
    <p:extLst>
      <p:ext uri="{BB962C8B-B14F-4D97-AF65-F5344CB8AC3E}">
        <p14:creationId xmlns:p14="http://schemas.microsoft.com/office/powerpoint/2010/main" val="3708728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31</a:t>
            </a:fld>
            <a:endParaRPr lang="en-GB"/>
          </a:p>
        </p:txBody>
      </p:sp>
    </p:spTree>
    <p:extLst>
      <p:ext uri="{BB962C8B-B14F-4D97-AF65-F5344CB8AC3E}">
        <p14:creationId xmlns:p14="http://schemas.microsoft.com/office/powerpoint/2010/main" val="4165406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32</a:t>
            </a:fld>
            <a:endParaRPr lang="en-GB"/>
          </a:p>
        </p:txBody>
      </p:sp>
    </p:spTree>
    <p:extLst>
      <p:ext uri="{BB962C8B-B14F-4D97-AF65-F5344CB8AC3E}">
        <p14:creationId xmlns:p14="http://schemas.microsoft.com/office/powerpoint/2010/main" val="265917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33</a:t>
            </a:fld>
            <a:endParaRPr lang="en-GB"/>
          </a:p>
        </p:txBody>
      </p:sp>
    </p:spTree>
    <p:extLst>
      <p:ext uri="{BB962C8B-B14F-4D97-AF65-F5344CB8AC3E}">
        <p14:creationId xmlns:p14="http://schemas.microsoft.com/office/powerpoint/2010/main" val="3021426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34</a:t>
            </a:fld>
            <a:endParaRPr lang="en-GB"/>
          </a:p>
        </p:txBody>
      </p:sp>
    </p:spTree>
    <p:extLst>
      <p:ext uri="{BB962C8B-B14F-4D97-AF65-F5344CB8AC3E}">
        <p14:creationId xmlns:p14="http://schemas.microsoft.com/office/powerpoint/2010/main" val="4000338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35</a:t>
            </a:fld>
            <a:endParaRPr lang="en-GB"/>
          </a:p>
        </p:txBody>
      </p:sp>
    </p:spTree>
    <p:extLst>
      <p:ext uri="{BB962C8B-B14F-4D97-AF65-F5344CB8AC3E}">
        <p14:creationId xmlns:p14="http://schemas.microsoft.com/office/powerpoint/2010/main" val="636686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36</a:t>
            </a:fld>
            <a:endParaRPr lang="en-GB"/>
          </a:p>
        </p:txBody>
      </p:sp>
    </p:spTree>
    <p:extLst>
      <p:ext uri="{BB962C8B-B14F-4D97-AF65-F5344CB8AC3E}">
        <p14:creationId xmlns:p14="http://schemas.microsoft.com/office/powerpoint/2010/main" val="3886310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37</a:t>
            </a:fld>
            <a:endParaRPr lang="en-GB"/>
          </a:p>
        </p:txBody>
      </p:sp>
    </p:spTree>
    <p:extLst>
      <p:ext uri="{BB962C8B-B14F-4D97-AF65-F5344CB8AC3E}">
        <p14:creationId xmlns:p14="http://schemas.microsoft.com/office/powerpoint/2010/main" val="1146304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38</a:t>
            </a:fld>
            <a:endParaRPr lang="en-GB"/>
          </a:p>
        </p:txBody>
      </p:sp>
    </p:spTree>
    <p:extLst>
      <p:ext uri="{BB962C8B-B14F-4D97-AF65-F5344CB8AC3E}">
        <p14:creationId xmlns:p14="http://schemas.microsoft.com/office/powerpoint/2010/main" val="3135488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39</a:t>
            </a:fld>
            <a:endParaRPr lang="en-GB"/>
          </a:p>
        </p:txBody>
      </p:sp>
    </p:spTree>
    <p:extLst>
      <p:ext uri="{BB962C8B-B14F-4D97-AF65-F5344CB8AC3E}">
        <p14:creationId xmlns:p14="http://schemas.microsoft.com/office/powerpoint/2010/main" val="3953543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40</a:t>
            </a:fld>
            <a:endParaRPr lang="en-GB"/>
          </a:p>
        </p:txBody>
      </p:sp>
    </p:spTree>
    <p:extLst>
      <p:ext uri="{BB962C8B-B14F-4D97-AF65-F5344CB8AC3E}">
        <p14:creationId xmlns:p14="http://schemas.microsoft.com/office/powerpoint/2010/main" val="319557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Let’s see what that actually means.</a:t>
            </a:r>
          </a:p>
          <a:p>
            <a:pPr algn="l"/>
            <a:r>
              <a:rPr lang="en-GB"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 The </a:t>
            </a:r>
            <a:r>
              <a:rPr lang="en-GB" b="0" i="0" dirty="0" err="1">
                <a:solidFill>
                  <a:srgbClr val="333333"/>
                </a:solidFill>
                <a:effectLst/>
                <a:latin typeface="Georgia" panose="02040502050405020303" pitchFamily="18" charset="0"/>
              </a:rPr>
              <a:t>glm</a:t>
            </a:r>
            <a:r>
              <a:rPr lang="en-GB" b="0" i="0" dirty="0">
                <a:solidFill>
                  <a:srgbClr val="333333"/>
                </a:solidFill>
                <a:effectLst/>
                <a:latin typeface="Georgia" panose="02040502050405020303" pitchFamily="18" charset="0"/>
              </a:rPr>
              <a:t>() function can estimate generalised linear models, but is equivalent to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5</a:t>
            </a:fld>
            <a:endParaRPr lang="en-GB"/>
          </a:p>
        </p:txBody>
      </p:sp>
    </p:spTree>
    <p:extLst>
      <p:ext uri="{BB962C8B-B14F-4D97-AF65-F5344CB8AC3E}">
        <p14:creationId xmlns:p14="http://schemas.microsoft.com/office/powerpoint/2010/main" val="3214692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50" b="0" i="0" dirty="0">
                <a:solidFill>
                  <a:srgbClr val="333333"/>
                </a:solidFill>
                <a:effectLst/>
                <a:latin typeface="Georgia" panose="02040502050405020303" pitchFamily="18" charset="0"/>
              </a:rPr>
              <a:t>Let’s see what that actually means.</a:t>
            </a:r>
          </a:p>
          <a:p>
            <a:pPr algn="l"/>
            <a:r>
              <a:rPr lang="en-GB" sz="1050"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sz="1050" b="0" i="0" dirty="0">
                <a:solidFill>
                  <a:srgbClr val="333333"/>
                </a:solidFill>
                <a:effectLst/>
                <a:latin typeface="MJXc-TeX-math-I"/>
              </a:rPr>
              <a:t> (1). </a:t>
            </a:r>
            <a:r>
              <a:rPr lang="en-GB" sz="1050"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function implements linear regression using least squares estimation and its formula looks like (4). The </a:t>
            </a:r>
            <a:r>
              <a:rPr lang="en-GB" sz="1050" b="0" i="0" dirty="0" err="1">
                <a:solidFill>
                  <a:srgbClr val="333333"/>
                </a:solidFill>
                <a:effectLst/>
                <a:latin typeface="Georgia" panose="02040502050405020303" pitchFamily="18" charset="0"/>
              </a:rPr>
              <a:t>glm</a:t>
            </a:r>
            <a:r>
              <a:rPr lang="en-GB" sz="1050" b="0" i="0" dirty="0">
                <a:solidFill>
                  <a:srgbClr val="333333"/>
                </a:solidFill>
                <a:effectLst/>
                <a:latin typeface="Georgia" panose="02040502050405020303" pitchFamily="18" charset="0"/>
              </a:rPr>
              <a:t>() function can estimate generalised linear models, but is equivalent to </a:t>
            </a:r>
            <a:r>
              <a:rPr lang="en-GB" sz="1050" b="0" i="0" dirty="0" err="1">
                <a:solidFill>
                  <a:srgbClr val="333333"/>
                </a:solidFill>
                <a:effectLst/>
                <a:latin typeface="Georgia" panose="02040502050405020303" pitchFamily="18" charset="0"/>
              </a:rPr>
              <a:t>lm</a:t>
            </a:r>
            <a:r>
              <a:rPr lang="en-GB" sz="1050"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41</a:t>
            </a:fld>
            <a:endParaRPr lang="en-GB"/>
          </a:p>
        </p:txBody>
      </p:sp>
    </p:spTree>
    <p:extLst>
      <p:ext uri="{BB962C8B-B14F-4D97-AF65-F5344CB8AC3E}">
        <p14:creationId xmlns:p14="http://schemas.microsoft.com/office/powerpoint/2010/main" val="3016170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42</a:t>
            </a:fld>
            <a:endParaRPr lang="en-GB"/>
          </a:p>
        </p:txBody>
      </p:sp>
    </p:spTree>
    <p:extLst>
      <p:ext uri="{BB962C8B-B14F-4D97-AF65-F5344CB8AC3E}">
        <p14:creationId xmlns:p14="http://schemas.microsoft.com/office/powerpoint/2010/main" val="180318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43</a:t>
            </a:fld>
            <a:endParaRPr lang="en-GB"/>
          </a:p>
        </p:txBody>
      </p:sp>
    </p:spTree>
    <p:extLst>
      <p:ext uri="{BB962C8B-B14F-4D97-AF65-F5344CB8AC3E}">
        <p14:creationId xmlns:p14="http://schemas.microsoft.com/office/powerpoint/2010/main" val="3982007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44</a:t>
            </a:fld>
            <a:endParaRPr lang="en-GB"/>
          </a:p>
        </p:txBody>
      </p:sp>
    </p:spTree>
    <p:extLst>
      <p:ext uri="{BB962C8B-B14F-4D97-AF65-F5344CB8AC3E}">
        <p14:creationId xmlns:p14="http://schemas.microsoft.com/office/powerpoint/2010/main" val="2878463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45</a:t>
            </a:fld>
            <a:endParaRPr lang="en-GB"/>
          </a:p>
        </p:txBody>
      </p:sp>
    </p:spTree>
    <p:extLst>
      <p:ext uri="{BB962C8B-B14F-4D97-AF65-F5344CB8AC3E}">
        <p14:creationId xmlns:p14="http://schemas.microsoft.com/office/powerpoint/2010/main" val="1389349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47</a:t>
            </a:fld>
            <a:endParaRPr lang="en-US"/>
          </a:p>
        </p:txBody>
      </p:sp>
    </p:spTree>
    <p:extLst>
      <p:ext uri="{BB962C8B-B14F-4D97-AF65-F5344CB8AC3E}">
        <p14:creationId xmlns:p14="http://schemas.microsoft.com/office/powerpoint/2010/main" val="3011735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48</a:t>
            </a:fld>
            <a:endParaRPr lang="en-US"/>
          </a:p>
        </p:txBody>
      </p:sp>
    </p:spTree>
    <p:extLst>
      <p:ext uri="{BB962C8B-B14F-4D97-AF65-F5344CB8AC3E}">
        <p14:creationId xmlns:p14="http://schemas.microsoft.com/office/powerpoint/2010/main" val="900853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3414E-9E3F-3540-4CA3-EF860A300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79D98-CE83-A82A-CF6F-48789A8AC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CFB75-BAB3-9AFE-B099-C8951B8C94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7DE410-F570-9C1E-4F9E-541CFCA232BC}"/>
              </a:ext>
            </a:extLst>
          </p:cNvPr>
          <p:cNvSpPr>
            <a:spLocks noGrp="1"/>
          </p:cNvSpPr>
          <p:nvPr>
            <p:ph type="sldNum" sz="quarter" idx="5"/>
          </p:nvPr>
        </p:nvSpPr>
        <p:spPr/>
        <p:txBody>
          <a:bodyPr/>
          <a:lstStyle/>
          <a:p>
            <a:fld id="{18BDFEC3-8487-43E8-A154-7C12CBC1FFF2}" type="slidenum">
              <a:rPr lang="en-US" smtClean="0"/>
              <a:t>49</a:t>
            </a:fld>
            <a:endParaRPr lang="en-US"/>
          </a:p>
        </p:txBody>
      </p:sp>
    </p:spTree>
    <p:extLst>
      <p:ext uri="{BB962C8B-B14F-4D97-AF65-F5344CB8AC3E}">
        <p14:creationId xmlns:p14="http://schemas.microsoft.com/office/powerpoint/2010/main" val="1888966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50</a:t>
            </a:fld>
            <a:endParaRPr lang="en-US"/>
          </a:p>
        </p:txBody>
      </p:sp>
    </p:spTree>
    <p:extLst>
      <p:ext uri="{BB962C8B-B14F-4D97-AF65-F5344CB8AC3E}">
        <p14:creationId xmlns:p14="http://schemas.microsoft.com/office/powerpoint/2010/main" val="3852992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51</a:t>
            </a:fld>
            <a:endParaRPr lang="en-US"/>
          </a:p>
        </p:txBody>
      </p:sp>
    </p:spTree>
    <p:extLst>
      <p:ext uri="{BB962C8B-B14F-4D97-AF65-F5344CB8AC3E}">
        <p14:creationId xmlns:p14="http://schemas.microsoft.com/office/powerpoint/2010/main" val="271188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Let’s see what that actually means.</a:t>
            </a:r>
          </a:p>
          <a:p>
            <a:pPr algn="l"/>
            <a:r>
              <a:rPr lang="en-GB"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 The </a:t>
            </a:r>
            <a:r>
              <a:rPr lang="en-GB" b="0" i="0" dirty="0" err="1">
                <a:solidFill>
                  <a:srgbClr val="333333"/>
                </a:solidFill>
                <a:effectLst/>
                <a:latin typeface="Georgia" panose="02040502050405020303" pitchFamily="18" charset="0"/>
              </a:rPr>
              <a:t>glm</a:t>
            </a:r>
            <a:r>
              <a:rPr lang="en-GB" b="0" i="0" dirty="0">
                <a:solidFill>
                  <a:srgbClr val="333333"/>
                </a:solidFill>
                <a:effectLst/>
                <a:latin typeface="Georgia" panose="02040502050405020303" pitchFamily="18" charset="0"/>
              </a:rPr>
              <a:t>() function can estimate generalised linear models, but is equivalent to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6</a:t>
            </a:fld>
            <a:endParaRPr lang="en-GB"/>
          </a:p>
        </p:txBody>
      </p:sp>
    </p:spTree>
    <p:extLst>
      <p:ext uri="{BB962C8B-B14F-4D97-AF65-F5344CB8AC3E}">
        <p14:creationId xmlns:p14="http://schemas.microsoft.com/office/powerpoint/2010/main" val="3578841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52</a:t>
            </a:fld>
            <a:endParaRPr lang="en-US"/>
          </a:p>
        </p:txBody>
      </p:sp>
    </p:spTree>
    <p:extLst>
      <p:ext uri="{BB962C8B-B14F-4D97-AF65-F5344CB8AC3E}">
        <p14:creationId xmlns:p14="http://schemas.microsoft.com/office/powerpoint/2010/main" val="35591473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53</a:t>
            </a:fld>
            <a:endParaRPr lang="en-US"/>
          </a:p>
        </p:txBody>
      </p:sp>
    </p:spTree>
    <p:extLst>
      <p:ext uri="{BB962C8B-B14F-4D97-AF65-F5344CB8AC3E}">
        <p14:creationId xmlns:p14="http://schemas.microsoft.com/office/powerpoint/2010/main" val="2831968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54</a:t>
            </a:fld>
            <a:endParaRPr lang="en-US"/>
          </a:p>
        </p:txBody>
      </p:sp>
    </p:spTree>
    <p:extLst>
      <p:ext uri="{BB962C8B-B14F-4D97-AF65-F5344CB8AC3E}">
        <p14:creationId xmlns:p14="http://schemas.microsoft.com/office/powerpoint/2010/main" val="2746094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55</a:t>
            </a:fld>
            <a:endParaRPr lang="en-US"/>
          </a:p>
        </p:txBody>
      </p:sp>
    </p:spTree>
    <p:extLst>
      <p:ext uri="{BB962C8B-B14F-4D97-AF65-F5344CB8AC3E}">
        <p14:creationId xmlns:p14="http://schemas.microsoft.com/office/powerpoint/2010/main" val="3791891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7FA54-F87B-04EE-C060-7255D59CE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D249A-66ED-284B-41DA-58B85B3FB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8EA2A-176A-8BE0-2AB5-38EA1991B8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D3D3F-6BA5-ADFD-56C9-2673A3B8E172}"/>
              </a:ext>
            </a:extLst>
          </p:cNvPr>
          <p:cNvSpPr>
            <a:spLocks noGrp="1"/>
          </p:cNvSpPr>
          <p:nvPr>
            <p:ph type="sldNum" sz="quarter" idx="5"/>
          </p:nvPr>
        </p:nvSpPr>
        <p:spPr/>
        <p:txBody>
          <a:bodyPr/>
          <a:lstStyle/>
          <a:p>
            <a:fld id="{18BDFEC3-8487-43E8-A154-7C12CBC1FFF2}" type="slidenum">
              <a:rPr lang="en-US" smtClean="0"/>
              <a:t>56</a:t>
            </a:fld>
            <a:endParaRPr lang="en-US"/>
          </a:p>
        </p:txBody>
      </p:sp>
    </p:spTree>
    <p:extLst>
      <p:ext uri="{BB962C8B-B14F-4D97-AF65-F5344CB8AC3E}">
        <p14:creationId xmlns:p14="http://schemas.microsoft.com/office/powerpoint/2010/main" val="16936012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52D2C-DBB6-FCDE-AE6C-C907105D8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D4753-16A8-AAB4-EC23-8D9C6C86A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EBD30-9826-4770-DC55-DF867C7339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423FB4-8A73-5384-1357-217C7C620BD0}"/>
              </a:ext>
            </a:extLst>
          </p:cNvPr>
          <p:cNvSpPr>
            <a:spLocks noGrp="1"/>
          </p:cNvSpPr>
          <p:nvPr>
            <p:ph type="sldNum" sz="quarter" idx="5"/>
          </p:nvPr>
        </p:nvSpPr>
        <p:spPr/>
        <p:txBody>
          <a:bodyPr/>
          <a:lstStyle/>
          <a:p>
            <a:fld id="{18BDFEC3-8487-43E8-A154-7C12CBC1FFF2}" type="slidenum">
              <a:rPr lang="en-US" smtClean="0"/>
              <a:t>57</a:t>
            </a:fld>
            <a:endParaRPr lang="en-US"/>
          </a:p>
        </p:txBody>
      </p:sp>
    </p:spTree>
    <p:extLst>
      <p:ext uri="{BB962C8B-B14F-4D97-AF65-F5344CB8AC3E}">
        <p14:creationId xmlns:p14="http://schemas.microsoft.com/office/powerpoint/2010/main" val="635076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0C7D5-A937-BF19-A2F0-99A2F9000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B194F-C14E-DB1D-776B-20BC95D2B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9710B-82DD-F3EF-BBAB-476CF7CC69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13249B-1484-400A-D238-05DAA4CD5AB1}"/>
              </a:ext>
            </a:extLst>
          </p:cNvPr>
          <p:cNvSpPr>
            <a:spLocks noGrp="1"/>
          </p:cNvSpPr>
          <p:nvPr>
            <p:ph type="sldNum" sz="quarter" idx="5"/>
          </p:nvPr>
        </p:nvSpPr>
        <p:spPr/>
        <p:txBody>
          <a:bodyPr/>
          <a:lstStyle/>
          <a:p>
            <a:fld id="{18BDFEC3-8487-43E8-A154-7C12CBC1FFF2}" type="slidenum">
              <a:rPr lang="en-US" smtClean="0"/>
              <a:t>58</a:t>
            </a:fld>
            <a:endParaRPr lang="en-US"/>
          </a:p>
        </p:txBody>
      </p:sp>
    </p:spTree>
    <p:extLst>
      <p:ext uri="{BB962C8B-B14F-4D97-AF65-F5344CB8AC3E}">
        <p14:creationId xmlns:p14="http://schemas.microsoft.com/office/powerpoint/2010/main" val="3039617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EF9D-B360-C424-367A-44235E368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FB68E-9148-208D-52FE-5B00E32C6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492C0-809E-0A94-FF4E-59392E162E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BAFD541-1465-8498-1616-2A2B7069A887}"/>
              </a:ext>
            </a:extLst>
          </p:cNvPr>
          <p:cNvSpPr>
            <a:spLocks noGrp="1"/>
          </p:cNvSpPr>
          <p:nvPr>
            <p:ph type="sldNum" sz="quarter" idx="5"/>
          </p:nvPr>
        </p:nvSpPr>
        <p:spPr/>
        <p:txBody>
          <a:bodyPr/>
          <a:lstStyle/>
          <a:p>
            <a:fld id="{18BDFEC3-8487-43E8-A154-7C12CBC1FFF2}" type="slidenum">
              <a:rPr lang="en-US" smtClean="0"/>
              <a:t>59</a:t>
            </a:fld>
            <a:endParaRPr lang="en-US"/>
          </a:p>
        </p:txBody>
      </p:sp>
    </p:spTree>
    <p:extLst>
      <p:ext uri="{BB962C8B-B14F-4D97-AF65-F5344CB8AC3E}">
        <p14:creationId xmlns:p14="http://schemas.microsoft.com/office/powerpoint/2010/main" val="13278802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37E6-7F8B-8FF9-0CAE-D75C04A84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40039-2F61-B29E-A2A9-7E479ACBB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EF237-ACA3-7B6A-2B4E-324C519932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B4D001C-E001-B0CF-99F0-DD3EE9C75E7D}"/>
              </a:ext>
            </a:extLst>
          </p:cNvPr>
          <p:cNvSpPr>
            <a:spLocks noGrp="1"/>
          </p:cNvSpPr>
          <p:nvPr>
            <p:ph type="sldNum" sz="quarter" idx="5"/>
          </p:nvPr>
        </p:nvSpPr>
        <p:spPr/>
        <p:txBody>
          <a:bodyPr/>
          <a:lstStyle/>
          <a:p>
            <a:fld id="{18BDFEC3-8487-43E8-A154-7C12CBC1FFF2}" type="slidenum">
              <a:rPr lang="en-US" smtClean="0"/>
              <a:t>60</a:t>
            </a:fld>
            <a:endParaRPr lang="en-US"/>
          </a:p>
        </p:txBody>
      </p:sp>
    </p:spTree>
    <p:extLst>
      <p:ext uri="{BB962C8B-B14F-4D97-AF65-F5344CB8AC3E}">
        <p14:creationId xmlns:p14="http://schemas.microsoft.com/office/powerpoint/2010/main" val="1148220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3356E-A737-C666-E966-6A3DC22E5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FDB3F-8A47-430C-AB8F-E70254B83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CBAD8-D18A-984A-BCDD-F7053F768FA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9A2F5A-C972-96D4-9714-721738535F69}"/>
              </a:ext>
            </a:extLst>
          </p:cNvPr>
          <p:cNvSpPr>
            <a:spLocks noGrp="1"/>
          </p:cNvSpPr>
          <p:nvPr>
            <p:ph type="sldNum" sz="quarter" idx="5"/>
          </p:nvPr>
        </p:nvSpPr>
        <p:spPr/>
        <p:txBody>
          <a:bodyPr/>
          <a:lstStyle/>
          <a:p>
            <a:fld id="{18BDFEC3-8487-43E8-A154-7C12CBC1FFF2}" type="slidenum">
              <a:rPr lang="en-US" smtClean="0"/>
              <a:t>61</a:t>
            </a:fld>
            <a:endParaRPr lang="en-US"/>
          </a:p>
        </p:txBody>
      </p:sp>
    </p:spTree>
    <p:extLst>
      <p:ext uri="{BB962C8B-B14F-4D97-AF65-F5344CB8AC3E}">
        <p14:creationId xmlns:p14="http://schemas.microsoft.com/office/powerpoint/2010/main" val="3238559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Let’s see what that actually means.</a:t>
            </a:r>
          </a:p>
          <a:p>
            <a:pPr algn="l"/>
            <a:r>
              <a:rPr lang="en-GB"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 The </a:t>
            </a:r>
            <a:r>
              <a:rPr lang="en-GB" b="0" i="0" dirty="0" err="1">
                <a:solidFill>
                  <a:srgbClr val="333333"/>
                </a:solidFill>
                <a:effectLst/>
                <a:latin typeface="Georgia" panose="02040502050405020303" pitchFamily="18" charset="0"/>
              </a:rPr>
              <a:t>glm</a:t>
            </a:r>
            <a:r>
              <a:rPr lang="en-GB" b="0" i="0" dirty="0">
                <a:solidFill>
                  <a:srgbClr val="333333"/>
                </a:solidFill>
                <a:effectLst/>
                <a:latin typeface="Georgia" panose="02040502050405020303" pitchFamily="18" charset="0"/>
              </a:rPr>
              <a:t>() function can estimate generalised linear models, but is equivalent to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7</a:t>
            </a:fld>
            <a:endParaRPr lang="en-GB"/>
          </a:p>
        </p:txBody>
      </p:sp>
    </p:spTree>
    <p:extLst>
      <p:ext uri="{BB962C8B-B14F-4D97-AF65-F5344CB8AC3E}">
        <p14:creationId xmlns:p14="http://schemas.microsoft.com/office/powerpoint/2010/main" val="435492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91</a:t>
            </a:fld>
            <a:endParaRPr lang="en-US"/>
          </a:p>
        </p:txBody>
      </p:sp>
    </p:spTree>
    <p:extLst>
      <p:ext uri="{BB962C8B-B14F-4D97-AF65-F5344CB8AC3E}">
        <p14:creationId xmlns:p14="http://schemas.microsoft.com/office/powerpoint/2010/main" val="28803854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93</a:t>
            </a:fld>
            <a:endParaRPr lang="en-US"/>
          </a:p>
        </p:txBody>
      </p:sp>
    </p:spTree>
    <p:extLst>
      <p:ext uri="{BB962C8B-B14F-4D97-AF65-F5344CB8AC3E}">
        <p14:creationId xmlns:p14="http://schemas.microsoft.com/office/powerpoint/2010/main" val="1587771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94</a:t>
            </a:fld>
            <a:endParaRPr lang="en-US"/>
          </a:p>
        </p:txBody>
      </p:sp>
    </p:spTree>
    <p:extLst>
      <p:ext uri="{BB962C8B-B14F-4D97-AF65-F5344CB8AC3E}">
        <p14:creationId xmlns:p14="http://schemas.microsoft.com/office/powerpoint/2010/main" val="2629547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95</a:t>
            </a:fld>
            <a:endParaRPr lang="en-US"/>
          </a:p>
        </p:txBody>
      </p:sp>
    </p:spTree>
    <p:extLst>
      <p:ext uri="{BB962C8B-B14F-4D97-AF65-F5344CB8AC3E}">
        <p14:creationId xmlns:p14="http://schemas.microsoft.com/office/powerpoint/2010/main" val="1965508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BDFEC3-8487-43E8-A154-7C12CBC1FFF2}" type="slidenum">
              <a:rPr lang="en-US" smtClean="0"/>
              <a:t>98</a:t>
            </a:fld>
            <a:endParaRPr lang="en-US"/>
          </a:p>
        </p:txBody>
      </p:sp>
    </p:spTree>
    <p:extLst>
      <p:ext uri="{BB962C8B-B14F-4D97-AF65-F5344CB8AC3E}">
        <p14:creationId xmlns:p14="http://schemas.microsoft.com/office/powerpoint/2010/main" val="336220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Let’s see what that actually means.</a:t>
            </a:r>
          </a:p>
          <a:p>
            <a:pPr algn="l"/>
            <a:r>
              <a:rPr lang="en-GB"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 The </a:t>
            </a:r>
            <a:r>
              <a:rPr lang="en-GB" b="0" i="0" dirty="0" err="1">
                <a:solidFill>
                  <a:srgbClr val="333333"/>
                </a:solidFill>
                <a:effectLst/>
                <a:latin typeface="Georgia" panose="02040502050405020303" pitchFamily="18" charset="0"/>
              </a:rPr>
              <a:t>glm</a:t>
            </a:r>
            <a:r>
              <a:rPr lang="en-GB" b="0" i="0" dirty="0">
                <a:solidFill>
                  <a:srgbClr val="333333"/>
                </a:solidFill>
                <a:effectLst/>
                <a:latin typeface="Georgia" panose="02040502050405020303" pitchFamily="18" charset="0"/>
              </a:rPr>
              <a:t>() function can estimate generalised linear models, but is equivalent to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8</a:t>
            </a:fld>
            <a:endParaRPr lang="en-GB"/>
          </a:p>
        </p:txBody>
      </p:sp>
    </p:spTree>
    <p:extLst>
      <p:ext uri="{BB962C8B-B14F-4D97-AF65-F5344CB8AC3E}">
        <p14:creationId xmlns:p14="http://schemas.microsoft.com/office/powerpoint/2010/main" val="299866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Let’s see what that actually means.</a:t>
            </a:r>
          </a:p>
          <a:p>
            <a:pPr algn="l"/>
            <a:r>
              <a:rPr lang="en-GB" b="0" i="0" dirty="0">
                <a:solidFill>
                  <a:srgbClr val="333333"/>
                </a:solidFill>
                <a:effectLst/>
                <a:latin typeface="Georgia" panose="02040502050405020303" pitchFamily="18" charset="0"/>
              </a:rPr>
              <a:t>Take the simplest linear regression model,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 The </a:t>
            </a:r>
            <a:r>
              <a:rPr lang="en-GB" b="0" i="0" dirty="0" err="1">
                <a:solidFill>
                  <a:srgbClr val="333333"/>
                </a:solidFill>
                <a:effectLst/>
                <a:latin typeface="Georgia" panose="02040502050405020303" pitchFamily="18" charset="0"/>
              </a:rPr>
              <a:t>glm</a:t>
            </a:r>
            <a:r>
              <a:rPr lang="en-GB" b="0" i="0" dirty="0">
                <a:solidFill>
                  <a:srgbClr val="333333"/>
                </a:solidFill>
                <a:effectLst/>
                <a:latin typeface="Georgia" panose="02040502050405020303" pitchFamily="18" charset="0"/>
              </a:rPr>
              <a:t>() function can estimate generalised linear models, but is equivalent to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with the default setting that specifies the Gaussian/Normal as the statistical distribution family assumed by the model.</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9</a:t>
            </a:fld>
            <a:endParaRPr lang="en-GB"/>
          </a:p>
        </p:txBody>
      </p:sp>
    </p:spTree>
    <p:extLst>
      <p:ext uri="{BB962C8B-B14F-4D97-AF65-F5344CB8AC3E}">
        <p14:creationId xmlns:p14="http://schemas.microsoft.com/office/powerpoint/2010/main" val="11838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The simplest linear regression model is the following, with a single predictor and a slope and intercept coefficient, and normally distributed noise. This model can be written using standard regression notation as</a:t>
            </a:r>
            <a:r>
              <a:rPr lang="en-GB" b="0" i="0" dirty="0">
                <a:solidFill>
                  <a:srgbClr val="333333"/>
                </a:solidFill>
                <a:effectLst/>
                <a:latin typeface="MJXc-TeX-math-I"/>
              </a:rPr>
              <a:t> (1). </a:t>
            </a:r>
            <a:r>
              <a:rPr lang="en-GB" b="0" i="0" dirty="0">
                <a:solidFill>
                  <a:srgbClr val="333333"/>
                </a:solidFill>
                <a:effectLst/>
                <a:latin typeface="Georgia" panose="02040502050405020303" pitchFamily="18" charset="0"/>
              </a:rPr>
              <a:t>This is equivalent to the sampling involving the residual shown in (2); and can be reduced still further to (3). In R the </a:t>
            </a:r>
            <a:r>
              <a:rPr lang="en-GB" b="0" i="0" dirty="0" err="1">
                <a:solidFill>
                  <a:srgbClr val="333333"/>
                </a:solidFill>
                <a:effectLst/>
                <a:latin typeface="Georgia" panose="02040502050405020303" pitchFamily="18" charset="0"/>
              </a:rPr>
              <a:t>lm</a:t>
            </a:r>
            <a:r>
              <a:rPr lang="en-GB" b="0" i="0" dirty="0">
                <a:solidFill>
                  <a:srgbClr val="333333"/>
                </a:solidFill>
                <a:effectLst/>
                <a:latin typeface="Georgia" panose="02040502050405020303" pitchFamily="18" charset="0"/>
              </a:rPr>
              <a:t>() function implements linear regression using least squares estimation and its formula looks like (4).</a:t>
            </a:r>
          </a:p>
          <a:p>
            <a:endParaRPr lang="en-GB" dirty="0"/>
          </a:p>
        </p:txBody>
      </p:sp>
      <p:sp>
        <p:nvSpPr>
          <p:cNvPr id="4" name="Slide Number Placeholder 3"/>
          <p:cNvSpPr>
            <a:spLocks noGrp="1"/>
          </p:cNvSpPr>
          <p:nvPr>
            <p:ph type="sldNum" sz="quarter" idx="5"/>
          </p:nvPr>
        </p:nvSpPr>
        <p:spPr/>
        <p:txBody>
          <a:bodyPr/>
          <a:lstStyle/>
          <a:p>
            <a:fld id="{2FE649E1-B49B-4EB2-8824-C1420F95C67C}" type="slidenum">
              <a:rPr lang="en-GB" smtClean="0"/>
              <a:t>10</a:t>
            </a:fld>
            <a:endParaRPr lang="en-GB"/>
          </a:p>
        </p:txBody>
      </p:sp>
    </p:spTree>
    <p:extLst>
      <p:ext uri="{BB962C8B-B14F-4D97-AF65-F5344CB8AC3E}">
        <p14:creationId xmlns:p14="http://schemas.microsoft.com/office/powerpoint/2010/main" val="5185313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ncl.ac.uk/gps/staff/profile/chrismoreh.html" TargetMode="Externa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Master" Target="../slideMasters/slideMaster1.xml"/><Relationship Id="rId6" Type="http://schemas.openxmlformats.org/officeDocument/2006/relationships/hyperlink" Target="https://github.com/CGMoreh" TargetMode="External"/><Relationship Id="rId11" Type="http://schemas.openxmlformats.org/officeDocument/2006/relationships/image" Target="../media/image6.svg"/><Relationship Id="rId5" Type="http://schemas.openxmlformats.org/officeDocument/2006/relationships/hyperlink" Target="https://www.chrismoreh.com/" TargetMode="External"/><Relationship Id="rId10" Type="http://schemas.openxmlformats.org/officeDocument/2006/relationships/image" Target="../media/image5.png"/><Relationship Id="rId4" Type="http://schemas.openxmlformats.org/officeDocument/2006/relationships/hyperlink" Target="mailto:chris.moreh@ncl.ac.uk" TargetMode="Externa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EA853C3-1E3A-A6FE-260F-14CF294F6A39}"/>
              </a:ext>
            </a:extLst>
          </p:cNvPr>
          <p:cNvPicPr>
            <a:picLocks noChangeAspect="1"/>
          </p:cNvPicPr>
          <p:nvPr userDrawn="1"/>
        </p:nvPicPr>
        <p:blipFill>
          <a:blip r:embed="rId2"/>
          <a:srcRect/>
          <a:stretch/>
        </p:blipFill>
        <p:spPr>
          <a:xfrm>
            <a:off x="41806" y="60440"/>
            <a:ext cx="9056148" cy="4179760"/>
          </a:xfrm>
          <a:prstGeom prst="rect">
            <a:avLst/>
          </a:prstGeom>
        </p:spPr>
      </p:pic>
      <p:sp>
        <p:nvSpPr>
          <p:cNvPr id="5" name="TextBox 4">
            <a:extLst>
              <a:ext uri="{FF2B5EF4-FFF2-40B4-BE49-F238E27FC236}">
                <a16:creationId xmlns:a16="http://schemas.microsoft.com/office/drawing/2014/main" id="{E25D80FC-067E-C8F5-5B88-FDA276973E82}"/>
              </a:ext>
            </a:extLst>
          </p:cNvPr>
          <p:cNvSpPr txBox="1"/>
          <p:nvPr userDrawn="1"/>
        </p:nvSpPr>
        <p:spPr>
          <a:xfrm>
            <a:off x="472003" y="4466924"/>
            <a:ext cx="2664178" cy="538609"/>
          </a:xfrm>
          <a:prstGeom prst="rect">
            <a:avLst/>
          </a:prstGeom>
          <a:noFill/>
        </p:spPr>
        <p:txBody>
          <a:bodyPr wrap="square" rtlCol="0">
            <a:spAutoFit/>
          </a:bodyPr>
          <a:lstStyle/>
          <a:p>
            <a:pPr algn="ctr"/>
            <a:r>
              <a:rPr lang="en-GB" sz="1800" b="1" u="none" dirty="0">
                <a:solidFill>
                  <a:srgbClr val="D09E00"/>
                </a:solidFill>
                <a:hlinkClick r:id="rId3">
                  <a:extLst>
                    <a:ext uri="{A12FA001-AC4F-418D-AE19-62706E023703}">
                      <ahyp:hlinkClr xmlns:ahyp="http://schemas.microsoft.com/office/drawing/2018/hyperlinkcolor" val="tx"/>
                    </a:ext>
                  </a:extLst>
                </a:hlinkClick>
              </a:rPr>
              <a:t>Dr Chris Moreh</a:t>
            </a:r>
            <a:endParaRPr lang="en-GB" sz="1800" b="1" u="none" dirty="0">
              <a:solidFill>
                <a:srgbClr val="D09E00"/>
              </a:solidFill>
            </a:endParaRPr>
          </a:p>
          <a:p>
            <a:pPr algn="ctr"/>
            <a:r>
              <a:rPr lang="en-GB" sz="1100" b="1" dirty="0">
                <a:solidFill>
                  <a:schemeClr val="tx1">
                    <a:lumMod val="50000"/>
                    <a:lumOff val="50000"/>
                  </a:schemeClr>
                </a:solidFill>
              </a:rPr>
              <a:t>Lecturer (Assistant Professor) in Sociology</a:t>
            </a:r>
          </a:p>
        </p:txBody>
      </p:sp>
      <p:cxnSp>
        <p:nvCxnSpPr>
          <p:cNvPr id="6" name="Straight Connector 5">
            <a:extLst>
              <a:ext uri="{FF2B5EF4-FFF2-40B4-BE49-F238E27FC236}">
                <a16:creationId xmlns:a16="http://schemas.microsoft.com/office/drawing/2014/main" id="{98989E25-EC00-27A7-99BA-B3748C9A5981}"/>
              </a:ext>
            </a:extLst>
          </p:cNvPr>
          <p:cNvCxnSpPr>
            <a:cxnSpLocks/>
          </p:cNvCxnSpPr>
          <p:nvPr userDrawn="1"/>
        </p:nvCxnSpPr>
        <p:spPr>
          <a:xfrm>
            <a:off x="0" y="4256590"/>
            <a:ext cx="91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F92C97E-FF59-9504-B70D-5344A75DB8F4}"/>
              </a:ext>
            </a:extLst>
          </p:cNvPr>
          <p:cNvSpPr txBox="1"/>
          <p:nvPr userDrawn="1"/>
        </p:nvSpPr>
        <p:spPr>
          <a:xfrm>
            <a:off x="4152686" y="4447687"/>
            <a:ext cx="1802458" cy="577081"/>
          </a:xfrm>
          <a:prstGeom prst="rect">
            <a:avLst/>
          </a:prstGeom>
          <a:noFill/>
        </p:spPr>
        <p:txBody>
          <a:bodyPr wrap="square" rtlCol="0">
            <a:spAutoFit/>
          </a:bodyPr>
          <a:lstStyle/>
          <a:p>
            <a:pPr marL="180000">
              <a:lnSpc>
                <a:spcPct val="100000"/>
              </a:lnSpc>
              <a:spcBef>
                <a:spcPts val="0"/>
              </a:spcBef>
            </a:pPr>
            <a:r>
              <a:rPr lang="en-GB" sz="1050" b="0" dirty="0">
                <a:solidFill>
                  <a:srgbClr val="BC8F00"/>
                </a:solidFill>
                <a:latin typeface="+mn-lt"/>
                <a:cs typeface="Courier New" panose="02070309020205020404" pitchFamily="49" charset="0"/>
                <a:hlinkClick r:id="rId4">
                  <a:extLst>
                    <a:ext uri="{A12FA001-AC4F-418D-AE19-62706E023703}">
                      <ahyp:hlinkClr xmlns:ahyp="http://schemas.microsoft.com/office/drawing/2018/hyperlinkcolor" val="tx"/>
                    </a:ext>
                  </a:extLst>
                </a:hlinkClick>
              </a:rPr>
              <a:t>chris.moreh@ncl.ac.uk</a:t>
            </a:r>
            <a:endParaRPr lang="en-GB" sz="1050" b="0" dirty="0">
              <a:solidFill>
                <a:srgbClr val="BC8F00"/>
              </a:solidFill>
              <a:latin typeface="+mn-lt"/>
              <a:cs typeface="Courier New" panose="02070309020205020404" pitchFamily="49" charset="0"/>
              <a:hlinkClick r:id="rId5">
                <a:extLst>
                  <a:ext uri="{A12FA001-AC4F-418D-AE19-62706E023703}">
                    <ahyp:hlinkClr xmlns:ahyp="http://schemas.microsoft.com/office/drawing/2018/hyperlinkcolor" val="tx"/>
                  </a:ext>
                </a:extLst>
              </a:hlinkClick>
            </a:endParaRPr>
          </a:p>
          <a:p>
            <a:pPr marL="180000">
              <a:lnSpc>
                <a:spcPct val="100000"/>
              </a:lnSpc>
              <a:spcBef>
                <a:spcPts val="0"/>
              </a:spcBef>
            </a:pPr>
            <a:r>
              <a:rPr lang="en-GB" sz="1050" b="0" dirty="0">
                <a:solidFill>
                  <a:srgbClr val="BC8F00"/>
                </a:solidFill>
                <a:latin typeface="+mn-lt"/>
                <a:cs typeface="Courier New" panose="02070309020205020404" pitchFamily="49" charset="0"/>
                <a:hlinkClick r:id="rId5">
                  <a:extLst>
                    <a:ext uri="{A12FA001-AC4F-418D-AE19-62706E023703}">
                      <ahyp:hlinkClr xmlns:ahyp="http://schemas.microsoft.com/office/drawing/2018/hyperlinkcolor" val="tx"/>
                    </a:ext>
                  </a:extLst>
                </a:hlinkClick>
              </a:rPr>
              <a:t>chrismoreh.com</a:t>
            </a:r>
            <a:endParaRPr lang="en-GB" sz="1050" b="0" dirty="0">
              <a:solidFill>
                <a:srgbClr val="BC8F00"/>
              </a:solidFill>
              <a:latin typeface="+mn-lt"/>
              <a:cs typeface="Courier New" panose="02070309020205020404" pitchFamily="49" charset="0"/>
            </a:endParaRPr>
          </a:p>
          <a:p>
            <a:pPr marL="180000">
              <a:lnSpc>
                <a:spcPct val="100000"/>
              </a:lnSpc>
              <a:spcBef>
                <a:spcPts val="0"/>
              </a:spcBef>
            </a:pPr>
            <a:r>
              <a:rPr lang="en-GB" sz="1050" b="0" dirty="0">
                <a:solidFill>
                  <a:srgbClr val="BC8F00"/>
                </a:solidFill>
                <a:latin typeface="+mn-lt"/>
                <a:cs typeface="Courier New" panose="02070309020205020404" pitchFamily="49" charset="0"/>
                <a:hlinkClick r:id="rId6">
                  <a:extLst>
                    <a:ext uri="{A12FA001-AC4F-418D-AE19-62706E023703}">
                      <ahyp:hlinkClr xmlns:ahyp="http://schemas.microsoft.com/office/drawing/2018/hyperlinkcolor" val="tx"/>
                    </a:ext>
                  </a:extLst>
                </a:hlinkClick>
              </a:rPr>
              <a:t>/</a:t>
            </a:r>
            <a:r>
              <a:rPr lang="en-GB" sz="1050" b="0" dirty="0" err="1">
                <a:solidFill>
                  <a:srgbClr val="BC8F00"/>
                </a:solidFill>
                <a:latin typeface="+mn-lt"/>
                <a:cs typeface="Courier New" panose="02070309020205020404" pitchFamily="49" charset="0"/>
                <a:hlinkClick r:id="rId6">
                  <a:extLst>
                    <a:ext uri="{A12FA001-AC4F-418D-AE19-62706E023703}">
                      <ahyp:hlinkClr xmlns:ahyp="http://schemas.microsoft.com/office/drawing/2018/hyperlinkcolor" val="tx"/>
                    </a:ext>
                  </a:extLst>
                </a:hlinkClick>
              </a:rPr>
              <a:t>CGMoreh</a:t>
            </a:r>
            <a:endParaRPr lang="en-GB" sz="1050" b="0" dirty="0">
              <a:solidFill>
                <a:srgbClr val="BC8F00"/>
              </a:solidFill>
              <a:latin typeface="+mn-lt"/>
              <a:cs typeface="Courier New" panose="02070309020205020404" pitchFamily="49" charset="0"/>
            </a:endParaRPr>
          </a:p>
        </p:txBody>
      </p:sp>
      <p:pic>
        <p:nvPicPr>
          <p:cNvPr id="10" name="Picture 9">
            <a:extLst>
              <a:ext uri="{FF2B5EF4-FFF2-40B4-BE49-F238E27FC236}">
                <a16:creationId xmlns:a16="http://schemas.microsoft.com/office/drawing/2014/main" id="{A98DAFE7-3824-F0CC-B076-787122D25210}"/>
              </a:ext>
            </a:extLst>
          </p:cNvPr>
          <p:cNvPicPr>
            <a:picLocks noChangeAspect="1"/>
          </p:cNvPicPr>
          <p:nvPr userDrawn="1"/>
        </p:nvPicPr>
        <p:blipFill>
          <a:blip r:embed="rId7"/>
          <a:stretch>
            <a:fillRect/>
          </a:stretch>
        </p:blipFill>
        <p:spPr>
          <a:xfrm flipH="1">
            <a:off x="4245474" y="4686677"/>
            <a:ext cx="104685" cy="108000"/>
          </a:xfrm>
          <a:prstGeom prst="rect">
            <a:avLst/>
          </a:prstGeom>
        </p:spPr>
      </p:pic>
      <p:pic>
        <p:nvPicPr>
          <p:cNvPr id="13" name="Picture 16">
            <a:extLst>
              <a:ext uri="{FF2B5EF4-FFF2-40B4-BE49-F238E27FC236}">
                <a16:creationId xmlns:a16="http://schemas.microsoft.com/office/drawing/2014/main" id="{6AB2A868-3AAE-A130-F301-256E24FB1A6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224685" y="4827458"/>
            <a:ext cx="144000" cy="14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mail Icon Clip Art , Royalty PNG Transparent Background, Free Download  #130 - FreeIconsPNG">
            <a:extLst>
              <a:ext uri="{FF2B5EF4-FFF2-40B4-BE49-F238E27FC236}">
                <a16:creationId xmlns:a16="http://schemas.microsoft.com/office/drawing/2014/main" id="{AFE87CF2-8DC2-BC8E-4713-AA4D407825F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241754" y="4530551"/>
            <a:ext cx="105840" cy="10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a:extLst>
              <a:ext uri="{FF2B5EF4-FFF2-40B4-BE49-F238E27FC236}">
                <a16:creationId xmlns:a16="http://schemas.microsoft.com/office/drawing/2014/main" id="{33C27994-F954-99B7-0D70-ADBA570DFF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971649" y="4515087"/>
            <a:ext cx="1343515" cy="442285"/>
          </a:xfrm>
          <a:prstGeom prst="rect">
            <a:avLst/>
          </a:prstGeom>
        </p:spPr>
      </p:pic>
      <p:pic>
        <p:nvPicPr>
          <p:cNvPr id="17" name="Picture 16" descr="A blue shield with white text and a cross&#10;&#10;Description automatically generated">
            <a:extLst>
              <a:ext uri="{FF2B5EF4-FFF2-40B4-BE49-F238E27FC236}">
                <a16:creationId xmlns:a16="http://schemas.microsoft.com/office/drawing/2014/main" id="{63EAE996-E93F-83E5-ACB5-79BFCF539792}"/>
              </a:ext>
            </a:extLst>
          </p:cNvPr>
          <p:cNvPicPr>
            <a:picLocks noChangeAspect="1"/>
          </p:cNvPicPr>
          <p:nvPr userDrawn="1"/>
        </p:nvPicPr>
        <p:blipFill>
          <a:blip r:embed="rId12"/>
          <a:stretch>
            <a:fillRect/>
          </a:stretch>
        </p:blipFill>
        <p:spPr>
          <a:xfrm>
            <a:off x="3874420" y="504949"/>
            <a:ext cx="1927754" cy="2266369"/>
          </a:xfrm>
          <a:prstGeom prst="rect">
            <a:avLst/>
          </a:prstGeom>
        </p:spPr>
      </p:pic>
      <p:sp>
        <p:nvSpPr>
          <p:cNvPr id="18" name="TextBox 17">
            <a:extLst>
              <a:ext uri="{FF2B5EF4-FFF2-40B4-BE49-F238E27FC236}">
                <a16:creationId xmlns:a16="http://schemas.microsoft.com/office/drawing/2014/main" id="{D4400B15-9CF8-0316-3AB7-63C320AF7BD5}"/>
              </a:ext>
            </a:extLst>
          </p:cNvPr>
          <p:cNvSpPr txBox="1"/>
          <p:nvPr userDrawn="1"/>
        </p:nvSpPr>
        <p:spPr>
          <a:xfrm>
            <a:off x="5829884" y="785024"/>
            <a:ext cx="2869545" cy="1665071"/>
          </a:xfrm>
          <a:prstGeom prst="rect">
            <a:avLst/>
          </a:prstGeom>
          <a:noFill/>
        </p:spPr>
        <p:txBody>
          <a:bodyPr wrap="square" rtlCol="0">
            <a:spAutoFit/>
          </a:bodyPr>
          <a:lstStyle/>
          <a:p>
            <a:pPr algn="l">
              <a:lnSpc>
                <a:spcPct val="90000"/>
              </a:lnSpc>
            </a:pPr>
            <a:r>
              <a:rPr lang="en-GB" sz="4400" b="1" dirty="0">
                <a:solidFill>
                  <a:schemeClr val="tx2"/>
                </a:solidFill>
                <a:latin typeface="Bernard MT Condensed" panose="02050806060905020404" pitchFamily="18" charset="0"/>
              </a:rPr>
              <a:t>Quantitative</a:t>
            </a:r>
          </a:p>
          <a:p>
            <a:pPr algn="l">
              <a:lnSpc>
                <a:spcPct val="90000"/>
              </a:lnSpc>
            </a:pPr>
            <a:r>
              <a:rPr lang="en-GB" sz="4000" b="1" dirty="0">
                <a:solidFill>
                  <a:schemeClr val="tx2"/>
                </a:solidFill>
                <a:latin typeface="Bernard MT Condensed" panose="02050806060905020404" pitchFamily="18" charset="0"/>
              </a:rPr>
              <a:t>  </a:t>
            </a:r>
            <a:r>
              <a:rPr lang="en-GB" sz="4400" b="1" dirty="0">
                <a:solidFill>
                  <a:schemeClr val="tx2"/>
                </a:solidFill>
                <a:latin typeface="Bernard MT Condensed" panose="02050806060905020404" pitchFamily="18" charset="0"/>
              </a:rPr>
              <a:t>analysis</a:t>
            </a:r>
            <a:endParaRPr lang="en-GB" sz="2000" dirty="0"/>
          </a:p>
          <a:p>
            <a:pPr marL="0" algn="ctr">
              <a:spcBef>
                <a:spcPts val="600"/>
              </a:spcBef>
            </a:pPr>
            <a:r>
              <a:rPr lang="en-GB" sz="1800" b="1" dirty="0">
                <a:solidFill>
                  <a:schemeClr val="tx2"/>
                </a:solidFill>
              </a:rPr>
              <a:t>2024/2025 </a:t>
            </a:r>
            <a:r>
              <a:rPr lang="en-GB" sz="1800" b="1" dirty="0">
                <a:solidFill>
                  <a:schemeClr val="tx2"/>
                </a:solidFill>
                <a:latin typeface="Arial Narrow" panose="020B0606020202030204" pitchFamily="34" charset="0"/>
              </a:rPr>
              <a:t>● Winter/Spring</a:t>
            </a:r>
            <a:endParaRPr lang="en-GB" sz="1600" b="1" dirty="0">
              <a:solidFill>
                <a:schemeClr val="tx2"/>
              </a:solidFill>
            </a:endParaRPr>
          </a:p>
        </p:txBody>
      </p:sp>
      <p:sp>
        <p:nvSpPr>
          <p:cNvPr id="19" name="Rectangle 18">
            <a:extLst>
              <a:ext uri="{FF2B5EF4-FFF2-40B4-BE49-F238E27FC236}">
                <a16:creationId xmlns:a16="http://schemas.microsoft.com/office/drawing/2014/main" id="{C134448E-3CB7-6E60-B758-E51EA91BBE79}"/>
              </a:ext>
            </a:extLst>
          </p:cNvPr>
          <p:cNvSpPr/>
          <p:nvPr userDrawn="1"/>
        </p:nvSpPr>
        <p:spPr>
          <a:xfrm>
            <a:off x="8011083" y="1526713"/>
            <a:ext cx="360000" cy="360000"/>
          </a:xfrm>
          <a:prstGeom prst="rect">
            <a:avLst/>
          </a:prstGeom>
          <a:noFill/>
          <a:ln w="28575">
            <a:solidFill>
              <a:srgbClr val="17375E"/>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spcBef>
                <a:spcPts val="0"/>
              </a:spcBef>
            </a:pPr>
            <a:r>
              <a:rPr lang="en-GB" sz="3200" b="1" dirty="0">
                <a:solidFill>
                  <a:schemeClr val="tx2"/>
                </a:solidFill>
                <a:latin typeface="Bernard MT Condensed" panose="02050806060905020404" pitchFamily="18" charset="0"/>
              </a:rPr>
              <a:t>+</a:t>
            </a:r>
          </a:p>
        </p:txBody>
      </p:sp>
    </p:spTree>
    <p:extLst>
      <p:ext uri="{BB962C8B-B14F-4D97-AF65-F5344CB8AC3E}">
        <p14:creationId xmlns:p14="http://schemas.microsoft.com/office/powerpoint/2010/main" val="349296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22F7D1B-3878-D2B0-1304-530F3883BBA9}"/>
              </a:ext>
            </a:extLst>
          </p:cNvPr>
          <p:cNvSpPr>
            <a:spLocks noGrp="1"/>
          </p:cNvSpPr>
          <p:nvPr>
            <p:ph type="ftr" sz="quarter" idx="11"/>
          </p:nvPr>
        </p:nvSpPr>
        <p:spPr>
          <a:xfrm>
            <a:off x="457200" y="4939093"/>
            <a:ext cx="7430322" cy="162964"/>
          </a:xfrm>
        </p:spPr>
        <p:txBody>
          <a:bodyPr/>
          <a:lstStyle/>
          <a:p>
            <a:endParaRPr lang="en-US" dirty="0"/>
          </a:p>
        </p:txBody>
      </p:sp>
      <p:sp>
        <p:nvSpPr>
          <p:cNvPr id="4" name="Slide Number Placeholder 5">
            <a:extLst>
              <a:ext uri="{FF2B5EF4-FFF2-40B4-BE49-F238E27FC236}">
                <a16:creationId xmlns:a16="http://schemas.microsoft.com/office/drawing/2014/main" id="{20D26AD5-81C8-C0FB-9D88-960134158BA2}"/>
              </a:ext>
            </a:extLst>
          </p:cNvPr>
          <p:cNvSpPr>
            <a:spLocks noGrp="1"/>
          </p:cNvSpPr>
          <p:nvPr>
            <p:ph type="sldNum" sz="quarter" idx="12"/>
          </p:nvPr>
        </p:nvSpPr>
        <p:spPr>
          <a:xfrm>
            <a:off x="8017393" y="4934651"/>
            <a:ext cx="669407" cy="162964"/>
          </a:xfrm>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213090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E39D995-341F-A6B1-2F21-3116F45E25C0}"/>
              </a:ext>
            </a:extLst>
          </p:cNvPr>
          <p:cNvSpPr/>
          <p:nvPr userDrawn="1"/>
        </p:nvSpPr>
        <p:spPr>
          <a:xfrm>
            <a:off x="6330998" y="0"/>
            <a:ext cx="2813002" cy="167523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Footer Placeholder 4">
            <a:extLst>
              <a:ext uri="{FF2B5EF4-FFF2-40B4-BE49-F238E27FC236}">
                <a16:creationId xmlns:a16="http://schemas.microsoft.com/office/drawing/2014/main" id="{4ABAE87D-0C53-63F7-3A23-34C60AF745A7}"/>
              </a:ext>
            </a:extLst>
          </p:cNvPr>
          <p:cNvSpPr>
            <a:spLocks noGrp="1"/>
          </p:cNvSpPr>
          <p:nvPr>
            <p:ph type="ftr" sz="quarter" idx="11"/>
          </p:nvPr>
        </p:nvSpPr>
        <p:spPr>
          <a:xfrm>
            <a:off x="457200" y="4939093"/>
            <a:ext cx="7430322" cy="162964"/>
          </a:xfrm>
        </p:spPr>
        <p:txBody>
          <a:bodyPr/>
          <a:lstStyle/>
          <a:p>
            <a:endParaRPr lang="en-US" dirty="0"/>
          </a:p>
        </p:txBody>
      </p:sp>
      <p:sp>
        <p:nvSpPr>
          <p:cNvPr id="3" name="Slide Number Placeholder 5">
            <a:extLst>
              <a:ext uri="{FF2B5EF4-FFF2-40B4-BE49-F238E27FC236}">
                <a16:creationId xmlns:a16="http://schemas.microsoft.com/office/drawing/2014/main" id="{115F3906-0C04-2F24-4D6B-A39FF2CD8CD5}"/>
              </a:ext>
            </a:extLst>
          </p:cNvPr>
          <p:cNvSpPr>
            <a:spLocks noGrp="1"/>
          </p:cNvSpPr>
          <p:nvPr>
            <p:ph type="sldNum" sz="quarter" idx="12"/>
          </p:nvPr>
        </p:nvSpPr>
        <p:spPr>
          <a:xfrm>
            <a:off x="8017393" y="4934651"/>
            <a:ext cx="669407" cy="162964"/>
          </a:xfrm>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87078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532376" cy="371011"/>
          </a:xfrm>
          <a:prstGeom prst="rect">
            <a:avLst/>
          </a:prstGeom>
        </p:spPr>
        <p:txBody>
          <a:bodyPr/>
          <a:lstStyle>
            <a:lvl1pPr>
              <a:defRPr/>
            </a:lvl1pPr>
          </a:lstStyle>
          <a:p>
            <a:r>
              <a:rPr lang="en-US"/>
              <a:t>Click to edit Master title style</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dirty="0"/>
              <a:t>Slide </a:t>
            </a:r>
            <a:fld id="{C5EF2332-01BF-834F-8236-50238282D533}" type="slidenum">
              <a:rPr lang="en-US" smtClean="0"/>
              <a:pPr/>
              <a:t>‹#›</a:t>
            </a:fld>
            <a:endParaRPr lang="en-US" dirty="0"/>
          </a:p>
        </p:txBody>
      </p:sp>
      <p:sp>
        <p:nvSpPr>
          <p:cNvPr id="7" name="Rectangle 6">
            <a:extLst>
              <a:ext uri="{FF2B5EF4-FFF2-40B4-BE49-F238E27FC236}">
                <a16:creationId xmlns:a16="http://schemas.microsoft.com/office/drawing/2014/main" id="{AD0EF9C7-D113-CFA2-908E-4C505674E25B}"/>
              </a:ext>
            </a:extLst>
          </p:cNvPr>
          <p:cNvSpPr/>
          <p:nvPr userDrawn="1"/>
        </p:nvSpPr>
        <p:spPr>
          <a:xfrm>
            <a:off x="457200" y="795153"/>
            <a:ext cx="4544438" cy="21792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tx1"/>
                </a:solidFill>
                <a:latin typeface="Courier New" panose="02070309020205020404" pitchFamily="49" charset="0"/>
                <a:cs typeface="Courier New" panose="02070309020205020404" pitchFamily="49" charset="0"/>
              </a:rPr>
              <a:t>&lt;/&gt;</a:t>
            </a:r>
          </a:p>
        </p:txBody>
      </p:sp>
      <p:sp>
        <p:nvSpPr>
          <p:cNvPr id="3" name="Text Placeholder 3">
            <a:extLst>
              <a:ext uri="{FF2B5EF4-FFF2-40B4-BE49-F238E27FC236}">
                <a16:creationId xmlns:a16="http://schemas.microsoft.com/office/drawing/2014/main" id="{9230A994-0349-2ECC-612E-CA66214407C1}"/>
              </a:ext>
            </a:extLst>
          </p:cNvPr>
          <p:cNvSpPr>
            <a:spLocks noGrp="1"/>
          </p:cNvSpPr>
          <p:nvPr>
            <p:ph type="body" sz="half" idx="2"/>
          </p:nvPr>
        </p:nvSpPr>
        <p:spPr>
          <a:xfrm>
            <a:off x="457200" y="1103875"/>
            <a:ext cx="4555554" cy="3744419"/>
          </a:xfrm>
          <a:prstGeom prst="rect">
            <a:avLst/>
          </a:prstGeom>
          <a:solidFill>
            <a:schemeClr val="accent1">
              <a:lumMod val="20000"/>
              <a:lumOff val="80000"/>
            </a:schemeClr>
          </a:solidFill>
          <a:effectLst>
            <a:outerShdw blurRad="38100" dist="25400" dir="5400000" algn="ctr" rotWithShape="0">
              <a:schemeClr val="tx1">
                <a:alpha val="35000"/>
              </a:schemeClr>
            </a:outerShdw>
          </a:effectLst>
        </p:spPr>
        <p:txBody>
          <a:bodyPr>
            <a:normAutofit/>
          </a:bodyPr>
          <a:lstStyle>
            <a:lvl1pPr marL="0" indent="0">
              <a:buNone/>
              <a:defRPr sz="1100">
                <a:latin typeface="Courier New" panose="02070309020205020404" pitchFamily="49" charset="0"/>
                <a:cs typeface="Courier New" panose="02070309020205020404" pitchFamily="49"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13">
            <a:extLst>
              <a:ext uri="{FF2B5EF4-FFF2-40B4-BE49-F238E27FC236}">
                <a16:creationId xmlns:a16="http://schemas.microsoft.com/office/drawing/2014/main" id="{F2D88C25-46CF-1625-0335-D16D0CFF5B62}"/>
              </a:ext>
            </a:extLst>
          </p:cNvPr>
          <p:cNvSpPr>
            <a:spLocks noGrp="1"/>
          </p:cNvSpPr>
          <p:nvPr>
            <p:ph type="body" sz="quarter" idx="13"/>
          </p:nvPr>
        </p:nvSpPr>
        <p:spPr>
          <a:xfrm>
            <a:off x="5170936" y="846186"/>
            <a:ext cx="3509962" cy="746941"/>
          </a:xfrm>
          <a:prstGeom prst="borderCallout1">
            <a:avLst>
              <a:gd name="adj1" fmla="val 48856"/>
              <a:gd name="adj2" fmla="val -274"/>
              <a:gd name="adj3" fmla="val 49021"/>
              <a:gd name="adj4" fmla="val -31246"/>
            </a:avLst>
          </a:prstGeom>
          <a:solidFill>
            <a:schemeClr val="bg2">
              <a:lumMod val="90000"/>
            </a:schemeClr>
          </a:solidFill>
          <a:ln w="12700">
            <a:solidFill>
              <a:schemeClr val="bg2">
                <a:lumMod val="25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5" name="Text Placeholder 13">
            <a:extLst>
              <a:ext uri="{FF2B5EF4-FFF2-40B4-BE49-F238E27FC236}">
                <a16:creationId xmlns:a16="http://schemas.microsoft.com/office/drawing/2014/main" id="{1B9C554B-7E7A-3015-1DF3-6130D7D3568C}"/>
              </a:ext>
            </a:extLst>
          </p:cNvPr>
          <p:cNvSpPr>
            <a:spLocks noGrp="1"/>
          </p:cNvSpPr>
          <p:nvPr>
            <p:ph type="body" sz="quarter" idx="14"/>
          </p:nvPr>
        </p:nvSpPr>
        <p:spPr>
          <a:xfrm>
            <a:off x="5176838" y="1660596"/>
            <a:ext cx="3509962" cy="746941"/>
          </a:xfrm>
          <a:prstGeom prst="borderCallout1">
            <a:avLst>
              <a:gd name="adj1" fmla="val 48856"/>
              <a:gd name="adj2" fmla="val -274"/>
              <a:gd name="adj3" fmla="val 49021"/>
              <a:gd name="adj4" fmla="val -31246"/>
            </a:avLst>
          </a:prstGeom>
          <a:solidFill>
            <a:schemeClr val="bg2">
              <a:lumMod val="90000"/>
            </a:schemeClr>
          </a:solidFill>
          <a:ln w="12700">
            <a:solidFill>
              <a:schemeClr val="bg2">
                <a:lumMod val="25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6" name="Text Placeholder 13">
            <a:extLst>
              <a:ext uri="{FF2B5EF4-FFF2-40B4-BE49-F238E27FC236}">
                <a16:creationId xmlns:a16="http://schemas.microsoft.com/office/drawing/2014/main" id="{108EE0C6-B2B1-B8CC-8ED9-05F5E01E9C37}"/>
              </a:ext>
            </a:extLst>
          </p:cNvPr>
          <p:cNvSpPr>
            <a:spLocks noGrp="1"/>
          </p:cNvSpPr>
          <p:nvPr>
            <p:ph type="body" sz="quarter" idx="15"/>
          </p:nvPr>
        </p:nvSpPr>
        <p:spPr>
          <a:xfrm>
            <a:off x="5170936" y="2474259"/>
            <a:ext cx="3509962" cy="746941"/>
          </a:xfrm>
          <a:prstGeom prst="borderCallout1">
            <a:avLst>
              <a:gd name="adj1" fmla="val 48856"/>
              <a:gd name="adj2" fmla="val -274"/>
              <a:gd name="adj3" fmla="val 49021"/>
              <a:gd name="adj4" fmla="val -31246"/>
            </a:avLst>
          </a:prstGeom>
          <a:solidFill>
            <a:schemeClr val="bg2">
              <a:lumMod val="90000"/>
            </a:schemeClr>
          </a:solidFill>
          <a:ln w="12700">
            <a:solidFill>
              <a:schemeClr val="bg2">
                <a:lumMod val="25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7" name="Text Placeholder 13">
            <a:extLst>
              <a:ext uri="{FF2B5EF4-FFF2-40B4-BE49-F238E27FC236}">
                <a16:creationId xmlns:a16="http://schemas.microsoft.com/office/drawing/2014/main" id="{A58E1145-CE35-74B4-04F3-3F6A2CFDD3E2}"/>
              </a:ext>
            </a:extLst>
          </p:cNvPr>
          <p:cNvSpPr>
            <a:spLocks noGrp="1"/>
          </p:cNvSpPr>
          <p:nvPr>
            <p:ph type="body" sz="quarter" idx="16"/>
          </p:nvPr>
        </p:nvSpPr>
        <p:spPr>
          <a:xfrm>
            <a:off x="5170936" y="3287806"/>
            <a:ext cx="3509962" cy="746941"/>
          </a:xfrm>
          <a:prstGeom prst="borderCallout1">
            <a:avLst>
              <a:gd name="adj1" fmla="val 48856"/>
              <a:gd name="adj2" fmla="val -274"/>
              <a:gd name="adj3" fmla="val 49021"/>
              <a:gd name="adj4" fmla="val -31246"/>
            </a:avLst>
          </a:prstGeom>
          <a:solidFill>
            <a:schemeClr val="bg2">
              <a:lumMod val="90000"/>
            </a:schemeClr>
          </a:solidFill>
          <a:ln w="12700">
            <a:solidFill>
              <a:schemeClr val="bg2">
                <a:lumMod val="25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8" name="Text Placeholder 13">
            <a:extLst>
              <a:ext uri="{FF2B5EF4-FFF2-40B4-BE49-F238E27FC236}">
                <a16:creationId xmlns:a16="http://schemas.microsoft.com/office/drawing/2014/main" id="{CB93C2E5-0D44-15AF-EE6B-BE5799D8B00C}"/>
              </a:ext>
            </a:extLst>
          </p:cNvPr>
          <p:cNvSpPr>
            <a:spLocks noGrp="1"/>
          </p:cNvSpPr>
          <p:nvPr>
            <p:ph type="body" sz="quarter" idx="17"/>
          </p:nvPr>
        </p:nvSpPr>
        <p:spPr>
          <a:xfrm>
            <a:off x="5170936" y="4101353"/>
            <a:ext cx="3509962" cy="746941"/>
          </a:xfrm>
          <a:prstGeom prst="borderCallout1">
            <a:avLst>
              <a:gd name="adj1" fmla="val 48856"/>
              <a:gd name="adj2" fmla="val -274"/>
              <a:gd name="adj3" fmla="val 49021"/>
              <a:gd name="adj4" fmla="val -31246"/>
            </a:avLst>
          </a:prstGeom>
          <a:solidFill>
            <a:schemeClr val="bg2">
              <a:lumMod val="90000"/>
            </a:schemeClr>
          </a:solidFill>
          <a:ln w="12700">
            <a:solidFill>
              <a:schemeClr val="bg2">
                <a:lumMod val="25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Tree>
    <p:extLst>
      <p:ext uri="{BB962C8B-B14F-4D97-AF65-F5344CB8AC3E}">
        <p14:creationId xmlns:p14="http://schemas.microsoft.com/office/powerpoint/2010/main" val="349815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532376" cy="371011"/>
          </a:xfrm>
          <a:prstGeom prst="rect">
            <a:avLst/>
          </a:prstGeom>
        </p:spPr>
        <p:txBody>
          <a:bodyPr/>
          <a:lstStyle>
            <a:lvl1pPr>
              <a:defRPr/>
            </a:lvl1pPr>
          </a:lstStyle>
          <a:p>
            <a:r>
              <a:rPr lang="en-US"/>
              <a:t>Click to edit Master title style</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dirty="0"/>
              <a:t>Slide </a:t>
            </a:r>
            <a:fld id="{C5EF2332-01BF-834F-8236-50238282D533}" type="slidenum">
              <a:rPr lang="en-US" smtClean="0"/>
              <a:pPr/>
              <a:t>‹#›</a:t>
            </a:fld>
            <a:endParaRPr lang="en-US" dirty="0"/>
          </a:p>
        </p:txBody>
      </p:sp>
      <p:sp>
        <p:nvSpPr>
          <p:cNvPr id="10" name="Rectangle 9">
            <a:extLst>
              <a:ext uri="{FF2B5EF4-FFF2-40B4-BE49-F238E27FC236}">
                <a16:creationId xmlns:a16="http://schemas.microsoft.com/office/drawing/2014/main" id="{181FEFBD-4227-460D-52B0-6E1E0EB0F2ED}"/>
              </a:ext>
            </a:extLst>
          </p:cNvPr>
          <p:cNvSpPr/>
          <p:nvPr userDrawn="1"/>
        </p:nvSpPr>
        <p:spPr>
          <a:xfrm>
            <a:off x="457200" y="795153"/>
            <a:ext cx="4555554" cy="212180"/>
          </a:xfrm>
          <a:prstGeom prst="rect">
            <a:avLst/>
          </a:prstGeom>
          <a:solidFill>
            <a:srgbClr val="FAE3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a:solidFill>
                  <a:schemeClr val="tx1"/>
                </a:solidFill>
                <a:latin typeface="Courier New" panose="02070309020205020404" pitchFamily="49" charset="0"/>
                <a:cs typeface="Courier New" panose="02070309020205020404" pitchFamily="49" charset="0"/>
              </a:rPr>
              <a:t>Output</a:t>
            </a:r>
          </a:p>
        </p:txBody>
      </p:sp>
      <p:sp>
        <p:nvSpPr>
          <p:cNvPr id="3" name="Text Placeholder 13">
            <a:extLst>
              <a:ext uri="{FF2B5EF4-FFF2-40B4-BE49-F238E27FC236}">
                <a16:creationId xmlns:a16="http://schemas.microsoft.com/office/drawing/2014/main" id="{7FC397DE-4A0E-A3E8-5FCE-2E2578280462}"/>
              </a:ext>
            </a:extLst>
          </p:cNvPr>
          <p:cNvSpPr>
            <a:spLocks noGrp="1"/>
          </p:cNvSpPr>
          <p:nvPr>
            <p:ph type="body" sz="quarter" idx="13"/>
          </p:nvPr>
        </p:nvSpPr>
        <p:spPr>
          <a:xfrm>
            <a:off x="5170936" y="846186"/>
            <a:ext cx="3509962" cy="746941"/>
          </a:xfrm>
          <a:prstGeom prst="borderCallout1">
            <a:avLst>
              <a:gd name="adj1" fmla="val 48856"/>
              <a:gd name="adj2" fmla="val -274"/>
              <a:gd name="adj3" fmla="val 49021"/>
              <a:gd name="adj4" fmla="val -31246"/>
            </a:avLst>
          </a:prstGeom>
          <a:solidFill>
            <a:schemeClr val="bg2"/>
          </a:solidFill>
          <a:ln w="12700">
            <a:solidFill>
              <a:schemeClr val="accent1">
                <a:lumMod val="50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7" name="Text Placeholder 13">
            <a:extLst>
              <a:ext uri="{FF2B5EF4-FFF2-40B4-BE49-F238E27FC236}">
                <a16:creationId xmlns:a16="http://schemas.microsoft.com/office/drawing/2014/main" id="{42A8D10E-77E4-4EB7-D6B9-9A0C7501508A}"/>
              </a:ext>
            </a:extLst>
          </p:cNvPr>
          <p:cNvSpPr>
            <a:spLocks noGrp="1"/>
          </p:cNvSpPr>
          <p:nvPr>
            <p:ph type="body" sz="quarter" idx="14"/>
          </p:nvPr>
        </p:nvSpPr>
        <p:spPr>
          <a:xfrm>
            <a:off x="5176838" y="1660596"/>
            <a:ext cx="3509962" cy="746941"/>
          </a:xfrm>
          <a:prstGeom prst="borderCallout1">
            <a:avLst>
              <a:gd name="adj1" fmla="val 48856"/>
              <a:gd name="adj2" fmla="val -274"/>
              <a:gd name="adj3" fmla="val 49021"/>
              <a:gd name="adj4" fmla="val -31246"/>
            </a:avLst>
          </a:prstGeom>
          <a:solidFill>
            <a:schemeClr val="bg2"/>
          </a:solidFill>
          <a:ln w="12700">
            <a:solidFill>
              <a:schemeClr val="accent1">
                <a:lumMod val="50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4" name="Text Placeholder 13">
            <a:extLst>
              <a:ext uri="{FF2B5EF4-FFF2-40B4-BE49-F238E27FC236}">
                <a16:creationId xmlns:a16="http://schemas.microsoft.com/office/drawing/2014/main" id="{C690974B-CD22-3C61-9C47-6F66F13E0AD9}"/>
              </a:ext>
            </a:extLst>
          </p:cNvPr>
          <p:cNvSpPr>
            <a:spLocks noGrp="1"/>
          </p:cNvSpPr>
          <p:nvPr>
            <p:ph type="body" sz="quarter" idx="15"/>
          </p:nvPr>
        </p:nvSpPr>
        <p:spPr>
          <a:xfrm>
            <a:off x="5170936" y="2474259"/>
            <a:ext cx="3509962" cy="746941"/>
          </a:xfrm>
          <a:prstGeom prst="borderCallout1">
            <a:avLst>
              <a:gd name="adj1" fmla="val 48856"/>
              <a:gd name="adj2" fmla="val -274"/>
              <a:gd name="adj3" fmla="val 49021"/>
              <a:gd name="adj4" fmla="val -31246"/>
            </a:avLst>
          </a:prstGeom>
          <a:solidFill>
            <a:schemeClr val="bg2"/>
          </a:solidFill>
          <a:ln w="12700">
            <a:solidFill>
              <a:schemeClr val="accent1">
                <a:lumMod val="50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5" name="Text Placeholder 13">
            <a:extLst>
              <a:ext uri="{FF2B5EF4-FFF2-40B4-BE49-F238E27FC236}">
                <a16:creationId xmlns:a16="http://schemas.microsoft.com/office/drawing/2014/main" id="{EE4D8AE8-0159-1D2D-8060-CDAD41BDD9A1}"/>
              </a:ext>
            </a:extLst>
          </p:cNvPr>
          <p:cNvSpPr>
            <a:spLocks noGrp="1"/>
          </p:cNvSpPr>
          <p:nvPr>
            <p:ph type="body" sz="quarter" idx="16"/>
          </p:nvPr>
        </p:nvSpPr>
        <p:spPr>
          <a:xfrm>
            <a:off x="5170936" y="3287806"/>
            <a:ext cx="3509962" cy="746941"/>
          </a:xfrm>
          <a:prstGeom prst="borderCallout1">
            <a:avLst>
              <a:gd name="adj1" fmla="val 48856"/>
              <a:gd name="adj2" fmla="val -274"/>
              <a:gd name="adj3" fmla="val 49021"/>
              <a:gd name="adj4" fmla="val -31246"/>
            </a:avLst>
          </a:prstGeom>
          <a:solidFill>
            <a:schemeClr val="bg2"/>
          </a:solidFill>
          <a:ln w="12700">
            <a:solidFill>
              <a:schemeClr val="accent1">
                <a:lumMod val="50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
        <p:nvSpPr>
          <p:cNvPr id="16" name="Text Placeholder 13">
            <a:extLst>
              <a:ext uri="{FF2B5EF4-FFF2-40B4-BE49-F238E27FC236}">
                <a16:creationId xmlns:a16="http://schemas.microsoft.com/office/drawing/2014/main" id="{E8D942F4-8A01-DE60-53EF-201B2D334754}"/>
              </a:ext>
            </a:extLst>
          </p:cNvPr>
          <p:cNvSpPr>
            <a:spLocks noGrp="1"/>
          </p:cNvSpPr>
          <p:nvPr>
            <p:ph type="body" sz="quarter" idx="17"/>
          </p:nvPr>
        </p:nvSpPr>
        <p:spPr>
          <a:xfrm>
            <a:off x="5170936" y="4101353"/>
            <a:ext cx="3509962" cy="746941"/>
          </a:xfrm>
          <a:prstGeom prst="borderCallout1">
            <a:avLst>
              <a:gd name="adj1" fmla="val 48856"/>
              <a:gd name="adj2" fmla="val -274"/>
              <a:gd name="adj3" fmla="val 49021"/>
              <a:gd name="adj4" fmla="val -31246"/>
            </a:avLst>
          </a:prstGeom>
          <a:solidFill>
            <a:schemeClr val="bg2"/>
          </a:solidFill>
          <a:ln w="12700">
            <a:solidFill>
              <a:schemeClr val="accent1">
                <a:lumMod val="50000"/>
              </a:schemeClr>
            </a:solidFill>
          </a:ln>
        </p:spPr>
        <p:txBody>
          <a:bodyPr>
            <a:noAutofit/>
          </a:bodyPr>
          <a:lstStyle>
            <a:lvl1pPr marL="0" indent="0">
              <a:buNone/>
              <a:defRPr sz="10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endParaRPr lang="en-GB" dirty="0"/>
          </a:p>
        </p:txBody>
      </p:sp>
    </p:spTree>
    <p:extLst>
      <p:ext uri="{BB962C8B-B14F-4D97-AF65-F5344CB8AC3E}">
        <p14:creationId xmlns:p14="http://schemas.microsoft.com/office/powerpoint/2010/main" val="3146833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C719-9845-1AAF-977B-85BACA444DFB}"/>
              </a:ext>
            </a:extLst>
          </p:cNvPr>
          <p:cNvSpPr>
            <a:spLocks noGrp="1"/>
          </p:cNvSpPr>
          <p:nvPr>
            <p:ph type="title"/>
          </p:nvPr>
        </p:nvSpPr>
        <p:spPr>
          <a:xfrm>
            <a:off x="457200" y="205979"/>
            <a:ext cx="7532376" cy="371011"/>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392C0E-7183-B43D-1E1C-4C8321788DE8}"/>
              </a:ext>
            </a:extLst>
          </p:cNvPr>
          <p:cNvSpPr>
            <a:spLocks noGrp="1"/>
          </p:cNvSpPr>
          <p:nvPr>
            <p:ph type="body" orient="vert" idx="1"/>
          </p:nvPr>
        </p:nvSpPr>
        <p:spPr>
          <a:xfrm>
            <a:off x="457200" y="637953"/>
            <a:ext cx="8229600" cy="4222937"/>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2D0BD08-ADDB-3A6B-A0AB-7FE353AA8D66}"/>
              </a:ext>
            </a:extLst>
          </p:cNvPr>
          <p:cNvSpPr>
            <a:spLocks noGrp="1"/>
          </p:cNvSpPr>
          <p:nvPr>
            <p:ph type="ftr" sz="quarter" idx="11"/>
          </p:nvPr>
        </p:nvSpPr>
        <p:spPr/>
        <p:txBody>
          <a:bodyPr/>
          <a:lstStyle/>
          <a:p>
            <a:endParaRPr lang="en-GB"/>
          </a:p>
        </p:txBody>
      </p:sp>
      <p:sp>
        <p:nvSpPr>
          <p:cNvPr id="7" name="Slide Number Placeholder 8">
            <a:extLst>
              <a:ext uri="{FF2B5EF4-FFF2-40B4-BE49-F238E27FC236}">
                <a16:creationId xmlns:a16="http://schemas.microsoft.com/office/drawing/2014/main" id="{17FDCA86-3890-4928-996B-040E278932C4}"/>
              </a:ext>
            </a:extLst>
          </p:cNvPr>
          <p:cNvSpPr>
            <a:spLocks noGrp="1"/>
          </p:cNvSpPr>
          <p:nvPr>
            <p:ph type="sldNum" sz="quarter" idx="12"/>
          </p:nvPr>
        </p:nvSpPr>
        <p:spPr>
          <a:xfrm>
            <a:off x="7912100" y="4937521"/>
            <a:ext cx="774700" cy="180215"/>
          </a:xfrm>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3252677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60041F-3C76-27AA-A693-10CB6F051CE7}"/>
              </a:ext>
            </a:extLst>
          </p:cNvPr>
          <p:cNvSpPr>
            <a:spLocks noGrp="1"/>
          </p:cNvSpPr>
          <p:nvPr>
            <p:ph type="title" orient="vert"/>
          </p:nvPr>
        </p:nvSpPr>
        <p:spPr>
          <a:xfrm>
            <a:off x="7499350" y="914400"/>
            <a:ext cx="1187450" cy="3886935"/>
          </a:xfrm>
          <a:prstGeom prst="rect">
            <a:avLst/>
          </a:prstGeom>
        </p:spPr>
        <p:txBody>
          <a:bodyPr vert="eaVert">
            <a:normAutofit/>
          </a:bodyPr>
          <a:lstStyle>
            <a:lvl1pPr>
              <a:defRPr sz="28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2FC016C3-3E32-BD6D-B88D-09591C670EC7}"/>
              </a:ext>
            </a:extLst>
          </p:cNvPr>
          <p:cNvSpPr>
            <a:spLocks noGrp="1"/>
          </p:cNvSpPr>
          <p:nvPr>
            <p:ph type="body" orient="vert" idx="1"/>
          </p:nvPr>
        </p:nvSpPr>
        <p:spPr>
          <a:xfrm>
            <a:off x="457200" y="274638"/>
            <a:ext cx="6818243" cy="4555779"/>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E16D387F-1CFB-E90A-4318-8094988DFCE2}"/>
              </a:ext>
            </a:extLst>
          </p:cNvPr>
          <p:cNvSpPr>
            <a:spLocks noGrp="1"/>
          </p:cNvSpPr>
          <p:nvPr>
            <p:ph type="ftr" sz="quarter" idx="11"/>
          </p:nvPr>
        </p:nvSpPr>
        <p:spPr/>
        <p:txBody>
          <a:bodyPr/>
          <a:lstStyle/>
          <a:p>
            <a:endParaRPr lang="en-GB"/>
          </a:p>
        </p:txBody>
      </p:sp>
      <p:sp>
        <p:nvSpPr>
          <p:cNvPr id="7" name="Slide Number Placeholder 8">
            <a:extLst>
              <a:ext uri="{FF2B5EF4-FFF2-40B4-BE49-F238E27FC236}">
                <a16:creationId xmlns:a16="http://schemas.microsoft.com/office/drawing/2014/main" id="{8743F5CF-6F91-B67E-60C4-82B03C74F87F}"/>
              </a:ext>
            </a:extLst>
          </p:cNvPr>
          <p:cNvSpPr>
            <a:spLocks noGrp="1"/>
          </p:cNvSpPr>
          <p:nvPr>
            <p:ph type="sldNum" sz="quarter" idx="12"/>
          </p:nvPr>
        </p:nvSpPr>
        <p:spPr>
          <a:xfrm>
            <a:off x="7912100" y="4937521"/>
            <a:ext cx="774700" cy="180215"/>
          </a:xfrm>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122611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C1DFA72-1E4C-6222-D23E-CA61D92BD764}"/>
              </a:ext>
            </a:extLst>
          </p:cNvPr>
          <p:cNvSpPr txBox="1"/>
          <p:nvPr userDrawn="1"/>
        </p:nvSpPr>
        <p:spPr>
          <a:xfrm>
            <a:off x="457200" y="175726"/>
            <a:ext cx="2552400" cy="584775"/>
          </a:xfrm>
          <a:prstGeom prst="rect">
            <a:avLst/>
          </a:prstGeom>
          <a:noFill/>
        </p:spPr>
        <p:txBody>
          <a:bodyPr wrap="square" rtlCol="0">
            <a:spAutoFit/>
          </a:bodyPr>
          <a:lstStyle/>
          <a:p>
            <a:r>
              <a:rPr lang="en-GB" sz="3200" b="1" dirty="0">
                <a:solidFill>
                  <a:schemeClr val="tx2">
                    <a:lumMod val="50000"/>
                  </a:schemeClr>
                </a:solidFill>
                <a:latin typeface="Arial Narrow" panose="020B0606020202030204" pitchFamily="34" charset="0"/>
              </a:rPr>
              <a:t>References</a:t>
            </a:r>
          </a:p>
        </p:txBody>
      </p:sp>
      <p:sp>
        <p:nvSpPr>
          <p:cNvPr id="15" name="Content Placeholder 14">
            <a:extLst>
              <a:ext uri="{FF2B5EF4-FFF2-40B4-BE49-F238E27FC236}">
                <a16:creationId xmlns:a16="http://schemas.microsoft.com/office/drawing/2014/main" id="{9ECE1477-199E-F139-132B-55DC6942CC3A}"/>
              </a:ext>
            </a:extLst>
          </p:cNvPr>
          <p:cNvSpPr>
            <a:spLocks noGrp="1"/>
          </p:cNvSpPr>
          <p:nvPr>
            <p:ph sz="quarter" idx="10" hasCustomPrompt="1"/>
          </p:nvPr>
        </p:nvSpPr>
        <p:spPr>
          <a:xfrm>
            <a:off x="582613" y="814388"/>
            <a:ext cx="8101012" cy="4067175"/>
          </a:xfrm>
          <a:prstGeom prst="rect">
            <a:avLst/>
          </a:prstGeom>
        </p:spPr>
        <p:txBody>
          <a:bodyPr>
            <a:normAutofit/>
          </a:bodyPr>
          <a:lstStyle>
            <a:lvl1pPr marL="266700" indent="-266700">
              <a:buNone/>
              <a:defRPr sz="1000">
                <a:latin typeface="Arial Narrow" panose="020B0606020202030204" pitchFamily="34" charset="0"/>
              </a:defRPr>
            </a:lvl1pPr>
            <a:lvl2pPr marL="342900" indent="0">
              <a:buNone/>
              <a:defRPr/>
            </a:lvl2pPr>
            <a:lvl3pPr marL="685800" indent="0">
              <a:buNone/>
              <a:defRPr/>
            </a:lvl3pPr>
            <a:lvl4pPr marL="1028700" indent="0">
              <a:buNone/>
              <a:defRPr/>
            </a:lvl4pPr>
            <a:lvl5pPr marL="1371600" indent="0">
              <a:buNone/>
              <a:defRPr/>
            </a:lvl5pPr>
          </a:lstStyle>
          <a:p>
            <a:pPr marL="266700" marR="0" lvl="0" indent="-266700" algn="l" defTabSz="342900" rtl="0" eaLnBrk="1" fontAlgn="auto" latinLnBrk="0" hangingPunct="1">
              <a:lnSpc>
                <a:spcPct val="100000"/>
              </a:lnSpc>
              <a:spcBef>
                <a:spcPct val="20000"/>
              </a:spcBef>
              <a:spcAft>
                <a:spcPts val="0"/>
              </a:spcAft>
              <a:buClr>
                <a:schemeClr val="accent1">
                  <a:lumMod val="50000"/>
                </a:schemeClr>
              </a:buClr>
              <a:buSzPct val="110000"/>
              <a:buFont typeface="Arial Narrow" panose="020B0606020202030204" pitchFamily="34" charset="0"/>
              <a:buNone/>
              <a:tabLst/>
              <a:defRPr/>
            </a:pPr>
            <a:r>
              <a:rPr lang="en-US" dirty="0"/>
              <a:t>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Long line </a:t>
            </a:r>
          </a:p>
          <a:p>
            <a:pPr lvl="0"/>
            <a:endParaRPr lang="en-US" dirty="0"/>
          </a:p>
        </p:txBody>
      </p:sp>
    </p:spTree>
    <p:extLst>
      <p:ext uri="{BB962C8B-B14F-4D97-AF65-F5344CB8AC3E}">
        <p14:creationId xmlns:p14="http://schemas.microsoft.com/office/powerpoint/2010/main" val="2366305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3F75-4629-998C-D4E2-8B503E840A60}"/>
              </a:ext>
            </a:extLst>
          </p:cNvPr>
          <p:cNvSpPr>
            <a:spLocks noGrp="1"/>
          </p:cNvSpPr>
          <p:nvPr>
            <p:ph type="title"/>
          </p:nvPr>
        </p:nvSpPr>
        <p:spPr>
          <a:xfrm>
            <a:off x="567560" y="214953"/>
            <a:ext cx="7183887" cy="683682"/>
          </a:xfrm>
        </p:spPr>
        <p:txBody>
          <a:bodyPr/>
          <a:lstStyle>
            <a:lvl1pPr>
              <a:defRPr b="1"/>
            </a:lvl1pPr>
          </a:lstStyle>
          <a:p>
            <a:r>
              <a:rPr lang="en-GB" dirty="0"/>
              <a:t>Click to edit Master title style</a:t>
            </a:r>
          </a:p>
        </p:txBody>
      </p:sp>
      <p:sp>
        <p:nvSpPr>
          <p:cNvPr id="3" name="Date Placeholder 2">
            <a:extLst>
              <a:ext uri="{FF2B5EF4-FFF2-40B4-BE49-F238E27FC236}">
                <a16:creationId xmlns:a16="http://schemas.microsoft.com/office/drawing/2014/main" id="{57160149-4935-39AC-F9A6-3A67DF92E54A}"/>
              </a:ext>
            </a:extLst>
          </p:cNvPr>
          <p:cNvSpPr>
            <a:spLocks noGrp="1"/>
          </p:cNvSpPr>
          <p:nvPr>
            <p:ph type="dt" sz="half" idx="10"/>
          </p:nvPr>
        </p:nvSpPr>
        <p:spPr/>
        <p:txBody>
          <a:bodyPr/>
          <a:lstStyle/>
          <a:p>
            <a:r>
              <a:rPr lang="en-US"/>
              <a:t>8 October 2024</a:t>
            </a:r>
            <a:endParaRPr lang="en-GB"/>
          </a:p>
        </p:txBody>
      </p:sp>
      <p:sp>
        <p:nvSpPr>
          <p:cNvPr id="4" name="Footer Placeholder 3">
            <a:extLst>
              <a:ext uri="{FF2B5EF4-FFF2-40B4-BE49-F238E27FC236}">
                <a16:creationId xmlns:a16="http://schemas.microsoft.com/office/drawing/2014/main" id="{8DAF1058-E5AB-75EB-3440-399DB9E1D9B9}"/>
              </a:ext>
            </a:extLst>
          </p:cNvPr>
          <p:cNvSpPr>
            <a:spLocks noGrp="1"/>
          </p:cNvSpPr>
          <p:nvPr>
            <p:ph type="ftr" sz="quarter" idx="11"/>
          </p:nvPr>
        </p:nvSpPr>
        <p:spPr/>
        <p:txBody>
          <a:bodyPr/>
          <a:lstStyle/>
          <a:p>
            <a:r>
              <a:rPr lang="en-GB"/>
              <a:t>Comparisons and Associations</a:t>
            </a:r>
          </a:p>
        </p:txBody>
      </p:sp>
      <p:sp>
        <p:nvSpPr>
          <p:cNvPr id="5" name="Slide Number Placeholder 4">
            <a:extLst>
              <a:ext uri="{FF2B5EF4-FFF2-40B4-BE49-F238E27FC236}">
                <a16:creationId xmlns:a16="http://schemas.microsoft.com/office/drawing/2014/main" id="{0A3AAE89-1CB8-B1D2-4FC2-01A5F9359E58}"/>
              </a:ext>
            </a:extLst>
          </p:cNvPr>
          <p:cNvSpPr>
            <a:spLocks noGrp="1"/>
          </p:cNvSpPr>
          <p:nvPr>
            <p:ph type="sldNum" sz="quarter" idx="12"/>
          </p:nvPr>
        </p:nvSpPr>
        <p:spPr/>
        <p:txBody>
          <a:bodyPr/>
          <a:lstStyle/>
          <a:p>
            <a:fld id="{9FAA51BB-2FC0-4DB8-B50E-F52D50E733B6}" type="slidenum">
              <a:rPr lang="en-GB" smtClean="0"/>
              <a:t>‹#›</a:t>
            </a:fld>
            <a:endParaRPr lang="en-GB"/>
          </a:p>
        </p:txBody>
      </p:sp>
      <p:pic>
        <p:nvPicPr>
          <p:cNvPr id="6" name="Picture 5" descr="A black background with text and colorful dots&#10;&#10;Description automatically generated">
            <a:extLst>
              <a:ext uri="{FF2B5EF4-FFF2-40B4-BE49-F238E27FC236}">
                <a16:creationId xmlns:a16="http://schemas.microsoft.com/office/drawing/2014/main" id="{064384DD-349E-96E1-9F2A-86B3CB91E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1446" y="214953"/>
            <a:ext cx="1230628" cy="683682"/>
          </a:xfrm>
          <a:prstGeom prst="rect">
            <a:avLst/>
          </a:prstGeom>
        </p:spPr>
      </p:pic>
    </p:spTree>
    <p:extLst>
      <p:ext uri="{BB962C8B-B14F-4D97-AF65-F5344CB8AC3E}">
        <p14:creationId xmlns:p14="http://schemas.microsoft.com/office/powerpoint/2010/main" val="16326106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3F75-4629-998C-D4E2-8B503E840A60}"/>
              </a:ext>
            </a:extLst>
          </p:cNvPr>
          <p:cNvSpPr>
            <a:spLocks noGrp="1"/>
          </p:cNvSpPr>
          <p:nvPr>
            <p:ph type="title"/>
          </p:nvPr>
        </p:nvSpPr>
        <p:spPr>
          <a:xfrm>
            <a:off x="567560" y="214953"/>
            <a:ext cx="7183887" cy="683682"/>
          </a:xfrm>
        </p:spPr>
        <p:txBody>
          <a:bodyPr/>
          <a:lstStyle>
            <a:lvl1pPr>
              <a:defRPr b="1"/>
            </a:lvl1pPr>
          </a:lstStyle>
          <a:p>
            <a:r>
              <a:rPr lang="en-GB" dirty="0"/>
              <a:t>Click to edit Master title style</a:t>
            </a:r>
          </a:p>
        </p:txBody>
      </p:sp>
      <p:sp>
        <p:nvSpPr>
          <p:cNvPr id="3" name="Date Placeholder 2">
            <a:extLst>
              <a:ext uri="{FF2B5EF4-FFF2-40B4-BE49-F238E27FC236}">
                <a16:creationId xmlns:a16="http://schemas.microsoft.com/office/drawing/2014/main" id="{57160149-4935-39AC-F9A6-3A67DF92E54A}"/>
              </a:ext>
            </a:extLst>
          </p:cNvPr>
          <p:cNvSpPr>
            <a:spLocks noGrp="1"/>
          </p:cNvSpPr>
          <p:nvPr>
            <p:ph type="dt" sz="half" idx="10"/>
          </p:nvPr>
        </p:nvSpPr>
        <p:spPr/>
        <p:txBody>
          <a:bodyPr/>
          <a:lstStyle/>
          <a:p>
            <a:r>
              <a:rPr lang="en-US"/>
              <a:t>8 October 2024</a:t>
            </a:r>
            <a:endParaRPr lang="en-GB"/>
          </a:p>
        </p:txBody>
      </p:sp>
      <p:sp>
        <p:nvSpPr>
          <p:cNvPr id="4" name="Footer Placeholder 3">
            <a:extLst>
              <a:ext uri="{FF2B5EF4-FFF2-40B4-BE49-F238E27FC236}">
                <a16:creationId xmlns:a16="http://schemas.microsoft.com/office/drawing/2014/main" id="{8DAF1058-E5AB-75EB-3440-399DB9E1D9B9}"/>
              </a:ext>
            </a:extLst>
          </p:cNvPr>
          <p:cNvSpPr>
            <a:spLocks noGrp="1"/>
          </p:cNvSpPr>
          <p:nvPr>
            <p:ph type="ftr" sz="quarter" idx="11"/>
          </p:nvPr>
        </p:nvSpPr>
        <p:spPr/>
        <p:txBody>
          <a:bodyPr/>
          <a:lstStyle/>
          <a:p>
            <a:r>
              <a:rPr lang="en-GB"/>
              <a:t>Comparisons and Associations</a:t>
            </a:r>
          </a:p>
        </p:txBody>
      </p:sp>
      <p:sp>
        <p:nvSpPr>
          <p:cNvPr id="5" name="Slide Number Placeholder 4">
            <a:extLst>
              <a:ext uri="{FF2B5EF4-FFF2-40B4-BE49-F238E27FC236}">
                <a16:creationId xmlns:a16="http://schemas.microsoft.com/office/drawing/2014/main" id="{0A3AAE89-1CB8-B1D2-4FC2-01A5F9359E58}"/>
              </a:ext>
            </a:extLst>
          </p:cNvPr>
          <p:cNvSpPr>
            <a:spLocks noGrp="1"/>
          </p:cNvSpPr>
          <p:nvPr>
            <p:ph type="sldNum" sz="quarter" idx="12"/>
          </p:nvPr>
        </p:nvSpPr>
        <p:spPr/>
        <p:txBody>
          <a:bodyPr/>
          <a:lstStyle/>
          <a:p>
            <a:fld id="{9FAA51BB-2FC0-4DB8-B50E-F52D50E733B6}" type="slidenum">
              <a:rPr lang="en-GB" smtClean="0"/>
              <a:t>‹#›</a:t>
            </a:fld>
            <a:endParaRPr lang="en-GB"/>
          </a:p>
        </p:txBody>
      </p:sp>
      <p:pic>
        <p:nvPicPr>
          <p:cNvPr id="6" name="Picture 5" descr="A black background with text and colorful dots&#10;&#10;Description automatically generated">
            <a:extLst>
              <a:ext uri="{FF2B5EF4-FFF2-40B4-BE49-F238E27FC236}">
                <a16:creationId xmlns:a16="http://schemas.microsoft.com/office/drawing/2014/main" id="{064384DD-349E-96E1-9F2A-86B3CB91E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1446" y="214953"/>
            <a:ext cx="1230628" cy="683682"/>
          </a:xfrm>
          <a:prstGeom prst="rect">
            <a:avLst/>
          </a:prstGeom>
        </p:spPr>
      </p:pic>
    </p:spTree>
    <p:extLst>
      <p:ext uri="{BB962C8B-B14F-4D97-AF65-F5344CB8AC3E}">
        <p14:creationId xmlns:p14="http://schemas.microsoft.com/office/powerpoint/2010/main" val="21811233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3F75-4629-998C-D4E2-8B503E840A60}"/>
              </a:ext>
            </a:extLst>
          </p:cNvPr>
          <p:cNvSpPr>
            <a:spLocks noGrp="1"/>
          </p:cNvSpPr>
          <p:nvPr>
            <p:ph type="title"/>
          </p:nvPr>
        </p:nvSpPr>
        <p:spPr>
          <a:xfrm>
            <a:off x="567560" y="214953"/>
            <a:ext cx="7183887" cy="683682"/>
          </a:xfrm>
        </p:spPr>
        <p:txBody>
          <a:bodyPr/>
          <a:lstStyle>
            <a:lvl1pPr>
              <a:defRPr b="1"/>
            </a:lvl1pPr>
          </a:lstStyle>
          <a:p>
            <a:r>
              <a:rPr lang="en-GB" dirty="0"/>
              <a:t>Click to edit Master title style</a:t>
            </a:r>
          </a:p>
        </p:txBody>
      </p:sp>
      <p:sp>
        <p:nvSpPr>
          <p:cNvPr id="3" name="Date Placeholder 2">
            <a:extLst>
              <a:ext uri="{FF2B5EF4-FFF2-40B4-BE49-F238E27FC236}">
                <a16:creationId xmlns:a16="http://schemas.microsoft.com/office/drawing/2014/main" id="{57160149-4935-39AC-F9A6-3A67DF92E54A}"/>
              </a:ext>
            </a:extLst>
          </p:cNvPr>
          <p:cNvSpPr>
            <a:spLocks noGrp="1"/>
          </p:cNvSpPr>
          <p:nvPr>
            <p:ph type="dt" sz="half" idx="10"/>
          </p:nvPr>
        </p:nvSpPr>
        <p:spPr/>
        <p:txBody>
          <a:bodyPr/>
          <a:lstStyle/>
          <a:p>
            <a:r>
              <a:rPr lang="en-US"/>
              <a:t>8 October 2024</a:t>
            </a:r>
            <a:endParaRPr lang="en-GB"/>
          </a:p>
        </p:txBody>
      </p:sp>
      <p:sp>
        <p:nvSpPr>
          <p:cNvPr id="4" name="Footer Placeholder 3">
            <a:extLst>
              <a:ext uri="{FF2B5EF4-FFF2-40B4-BE49-F238E27FC236}">
                <a16:creationId xmlns:a16="http://schemas.microsoft.com/office/drawing/2014/main" id="{8DAF1058-E5AB-75EB-3440-399DB9E1D9B9}"/>
              </a:ext>
            </a:extLst>
          </p:cNvPr>
          <p:cNvSpPr>
            <a:spLocks noGrp="1"/>
          </p:cNvSpPr>
          <p:nvPr>
            <p:ph type="ftr" sz="quarter" idx="11"/>
          </p:nvPr>
        </p:nvSpPr>
        <p:spPr/>
        <p:txBody>
          <a:bodyPr/>
          <a:lstStyle/>
          <a:p>
            <a:r>
              <a:rPr lang="en-GB"/>
              <a:t>Comparisons and Associations</a:t>
            </a:r>
          </a:p>
        </p:txBody>
      </p:sp>
      <p:sp>
        <p:nvSpPr>
          <p:cNvPr id="5" name="Slide Number Placeholder 4">
            <a:extLst>
              <a:ext uri="{FF2B5EF4-FFF2-40B4-BE49-F238E27FC236}">
                <a16:creationId xmlns:a16="http://schemas.microsoft.com/office/drawing/2014/main" id="{0A3AAE89-1CB8-B1D2-4FC2-01A5F9359E58}"/>
              </a:ext>
            </a:extLst>
          </p:cNvPr>
          <p:cNvSpPr>
            <a:spLocks noGrp="1"/>
          </p:cNvSpPr>
          <p:nvPr>
            <p:ph type="sldNum" sz="quarter" idx="12"/>
          </p:nvPr>
        </p:nvSpPr>
        <p:spPr/>
        <p:txBody>
          <a:bodyPr/>
          <a:lstStyle/>
          <a:p>
            <a:fld id="{9FAA51BB-2FC0-4DB8-B50E-F52D50E733B6}" type="slidenum">
              <a:rPr lang="en-GB" smtClean="0"/>
              <a:t>‹#›</a:t>
            </a:fld>
            <a:endParaRPr lang="en-GB"/>
          </a:p>
        </p:txBody>
      </p:sp>
      <p:pic>
        <p:nvPicPr>
          <p:cNvPr id="6" name="Picture 5" descr="A black background with text and colorful dots&#10;&#10;Description automatically generated">
            <a:extLst>
              <a:ext uri="{FF2B5EF4-FFF2-40B4-BE49-F238E27FC236}">
                <a16:creationId xmlns:a16="http://schemas.microsoft.com/office/drawing/2014/main" id="{064384DD-349E-96E1-9F2A-86B3CB91E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1446" y="214953"/>
            <a:ext cx="1230628" cy="683682"/>
          </a:xfrm>
          <a:prstGeom prst="rect">
            <a:avLst/>
          </a:prstGeom>
        </p:spPr>
      </p:pic>
    </p:spTree>
    <p:extLst>
      <p:ext uri="{BB962C8B-B14F-4D97-AF65-F5344CB8AC3E}">
        <p14:creationId xmlns:p14="http://schemas.microsoft.com/office/powerpoint/2010/main" val="7569371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SS8005">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801C533-1867-C4B9-70FF-DCAFD675B741}"/>
              </a:ext>
            </a:extLst>
          </p:cNvPr>
          <p:cNvSpPr/>
          <p:nvPr userDrawn="1"/>
        </p:nvSpPr>
        <p:spPr>
          <a:xfrm>
            <a:off x="243401" y="539430"/>
            <a:ext cx="3986522" cy="4104933"/>
          </a:xfrm>
          <a:prstGeom prst="roundRect">
            <a:avLst/>
          </a:prstGeom>
          <a:solidFill>
            <a:srgbClr val="1B41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398134AA-A809-2C78-E9D1-9C77302824E7}"/>
              </a:ext>
            </a:extLst>
          </p:cNvPr>
          <p:cNvSpPr>
            <a:spLocks noGrp="1"/>
          </p:cNvSpPr>
          <p:nvPr>
            <p:ph type="body" sz="quarter" idx="10" hasCustomPrompt="1"/>
          </p:nvPr>
        </p:nvSpPr>
        <p:spPr>
          <a:xfrm>
            <a:off x="1322262" y="1301327"/>
            <a:ext cx="2681423" cy="734994"/>
          </a:xfrm>
          <a:effectLst>
            <a:outerShdw blurRad="50800" dist="38100" dir="2700000" algn="tl" rotWithShape="0">
              <a:prstClr val="black">
                <a:alpha val="40000"/>
              </a:prstClr>
            </a:outerShdw>
          </a:effectLst>
        </p:spPr>
        <p:txBody>
          <a:bodyPr>
            <a:noAutofit/>
          </a:bodyPr>
          <a:lstStyle>
            <a:lvl1pPr marL="0" indent="0" algn="l">
              <a:buNone/>
              <a:defRPr sz="4000" b="1">
                <a:solidFill>
                  <a:schemeClr val="bg1"/>
                </a:solidFill>
                <a:effectLst>
                  <a:outerShdw blurRad="38100" dist="38100" dir="2700000" algn="tl">
                    <a:srgbClr val="000000">
                      <a:alpha val="43137"/>
                    </a:srgbClr>
                  </a:outerShdw>
                </a:effectLst>
                <a:latin typeface="Arial Black" panose="020B0A04020102020204" pitchFamily="34" charset="0"/>
              </a:defRPr>
            </a:lvl1pPr>
          </a:lstStyle>
          <a:p>
            <a:pPr lvl="0"/>
            <a:r>
              <a:rPr lang="en-GB" dirty="0"/>
              <a:t>Week</a:t>
            </a:r>
          </a:p>
        </p:txBody>
      </p:sp>
      <p:sp>
        <p:nvSpPr>
          <p:cNvPr id="14" name="Text Placeholder 12">
            <a:extLst>
              <a:ext uri="{FF2B5EF4-FFF2-40B4-BE49-F238E27FC236}">
                <a16:creationId xmlns:a16="http://schemas.microsoft.com/office/drawing/2014/main" id="{AAD8091D-CC63-8091-2050-23392AD44206}"/>
              </a:ext>
            </a:extLst>
          </p:cNvPr>
          <p:cNvSpPr>
            <a:spLocks noGrp="1"/>
          </p:cNvSpPr>
          <p:nvPr>
            <p:ph type="body" sz="quarter" idx="11" hasCustomPrompt="1"/>
          </p:nvPr>
        </p:nvSpPr>
        <p:spPr>
          <a:xfrm>
            <a:off x="517483" y="2258187"/>
            <a:ext cx="3486202" cy="734994"/>
          </a:xfrm>
          <a:effectLst>
            <a:outerShdw blurRad="50800" dist="38100" dir="2700000" algn="tl" rotWithShape="0">
              <a:prstClr val="black">
                <a:alpha val="40000"/>
              </a:prstClr>
            </a:outerShdw>
          </a:effectLst>
        </p:spPr>
        <p:txBody>
          <a:bodyPr>
            <a:noAutofit/>
          </a:bodyPr>
          <a:lstStyle>
            <a:lvl1pPr marL="0" indent="0" algn="ctr">
              <a:buNone/>
              <a:defRPr sz="3200" b="1">
                <a:solidFill>
                  <a:srgbClr val="BC8F00"/>
                </a:solidFill>
                <a:effectLst>
                  <a:outerShdw blurRad="38100" dist="38100" dir="2700000" algn="tl">
                    <a:srgbClr val="000000">
                      <a:alpha val="43137"/>
                    </a:srgbClr>
                  </a:outerShdw>
                </a:effectLst>
                <a:latin typeface="Arial Black" panose="020B0A04020102020204" pitchFamily="34" charset="0"/>
              </a:defRPr>
            </a:lvl1pPr>
          </a:lstStyle>
          <a:p>
            <a:pPr lvl="0"/>
            <a:r>
              <a:rPr lang="en-GB" dirty="0"/>
              <a:t>Title</a:t>
            </a:r>
          </a:p>
        </p:txBody>
      </p:sp>
      <p:sp>
        <p:nvSpPr>
          <p:cNvPr id="15" name="Text Placeholder 12">
            <a:extLst>
              <a:ext uri="{FF2B5EF4-FFF2-40B4-BE49-F238E27FC236}">
                <a16:creationId xmlns:a16="http://schemas.microsoft.com/office/drawing/2014/main" id="{B968507A-6057-2009-0EF2-C6F0328D114C}"/>
              </a:ext>
            </a:extLst>
          </p:cNvPr>
          <p:cNvSpPr>
            <a:spLocks noGrp="1"/>
          </p:cNvSpPr>
          <p:nvPr>
            <p:ph type="body" sz="quarter" idx="12" hasCustomPrompt="1"/>
          </p:nvPr>
        </p:nvSpPr>
        <p:spPr>
          <a:xfrm>
            <a:off x="517483" y="3215047"/>
            <a:ext cx="3486202" cy="734994"/>
          </a:xfrm>
          <a:effectLst>
            <a:outerShdw blurRad="50800" dist="38100" dir="2700000" algn="tl" rotWithShape="0">
              <a:prstClr val="black">
                <a:alpha val="40000"/>
              </a:prstClr>
            </a:outerShdw>
          </a:effectLst>
        </p:spPr>
        <p:txBody>
          <a:bodyPr>
            <a:noAutofit/>
          </a:bodyPr>
          <a:lstStyle>
            <a:lvl1pPr marL="0" indent="0" algn="ctr">
              <a:buNone/>
              <a:defRPr sz="2400" b="1">
                <a:solidFill>
                  <a:schemeClr val="bg1"/>
                </a:solidFill>
                <a:effectLst/>
                <a:latin typeface="+mn-lt"/>
              </a:defRPr>
            </a:lvl1pPr>
          </a:lstStyle>
          <a:p>
            <a:pPr lvl="0"/>
            <a:r>
              <a:rPr lang="en-GB" dirty="0"/>
              <a:t>Subtitle</a:t>
            </a:r>
          </a:p>
        </p:txBody>
      </p:sp>
      <p:pic>
        <p:nvPicPr>
          <p:cNvPr id="5" name="Picture 4" descr="A blue shield with white text and a cross&#10;&#10;Description automatically generated">
            <a:extLst>
              <a:ext uri="{FF2B5EF4-FFF2-40B4-BE49-F238E27FC236}">
                <a16:creationId xmlns:a16="http://schemas.microsoft.com/office/drawing/2014/main" id="{50230BBA-3272-4F07-2051-FD42A0B8E12B}"/>
              </a:ext>
            </a:extLst>
          </p:cNvPr>
          <p:cNvPicPr>
            <a:picLocks noChangeAspect="1"/>
          </p:cNvPicPr>
          <p:nvPr userDrawn="1"/>
        </p:nvPicPr>
        <p:blipFill>
          <a:blip r:embed="rId2"/>
          <a:stretch>
            <a:fillRect/>
          </a:stretch>
        </p:blipFill>
        <p:spPr>
          <a:xfrm>
            <a:off x="550019" y="1282774"/>
            <a:ext cx="688268" cy="809163"/>
          </a:xfrm>
          <a:prstGeom prst="rect">
            <a:avLst/>
          </a:prstGeom>
        </p:spPr>
      </p:pic>
      <p:sp>
        <p:nvSpPr>
          <p:cNvPr id="10" name="SmartArt Placeholder 9">
            <a:extLst>
              <a:ext uri="{FF2B5EF4-FFF2-40B4-BE49-F238E27FC236}">
                <a16:creationId xmlns:a16="http://schemas.microsoft.com/office/drawing/2014/main" id="{9462080A-D57A-6BE4-52F9-7E334BB26EA8}"/>
              </a:ext>
            </a:extLst>
          </p:cNvPr>
          <p:cNvSpPr>
            <a:spLocks noGrp="1"/>
          </p:cNvSpPr>
          <p:nvPr>
            <p:ph type="dgm" sz="quarter" idx="13"/>
          </p:nvPr>
        </p:nvSpPr>
        <p:spPr>
          <a:xfrm>
            <a:off x="4177294" y="282872"/>
            <a:ext cx="4644443" cy="4598314"/>
          </a:xfrm>
        </p:spPr>
        <p:txBody>
          <a:bodyPr/>
          <a:lstStyle>
            <a:lvl1pPr marL="0" indent="0">
              <a:buNone/>
              <a:defRPr/>
            </a:lvl1pPr>
          </a:lstStyle>
          <a:p>
            <a:endParaRPr lang="en-GB" dirty="0"/>
          </a:p>
        </p:txBody>
      </p:sp>
    </p:spTree>
    <p:extLst>
      <p:ext uri="{BB962C8B-B14F-4D97-AF65-F5344CB8AC3E}">
        <p14:creationId xmlns:p14="http://schemas.microsoft.com/office/powerpoint/2010/main" val="163960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3F75-4629-998C-D4E2-8B503E840A60}"/>
              </a:ext>
            </a:extLst>
          </p:cNvPr>
          <p:cNvSpPr>
            <a:spLocks noGrp="1"/>
          </p:cNvSpPr>
          <p:nvPr>
            <p:ph type="title"/>
          </p:nvPr>
        </p:nvSpPr>
        <p:spPr>
          <a:xfrm>
            <a:off x="567560" y="214953"/>
            <a:ext cx="7183887" cy="683682"/>
          </a:xfrm>
        </p:spPr>
        <p:txBody>
          <a:bodyPr/>
          <a:lstStyle>
            <a:lvl1pPr>
              <a:defRPr b="1"/>
            </a:lvl1pPr>
          </a:lstStyle>
          <a:p>
            <a:r>
              <a:rPr lang="en-GB" dirty="0"/>
              <a:t>Click to edit Master title style</a:t>
            </a:r>
          </a:p>
        </p:txBody>
      </p:sp>
      <p:sp>
        <p:nvSpPr>
          <p:cNvPr id="3" name="Date Placeholder 2">
            <a:extLst>
              <a:ext uri="{FF2B5EF4-FFF2-40B4-BE49-F238E27FC236}">
                <a16:creationId xmlns:a16="http://schemas.microsoft.com/office/drawing/2014/main" id="{57160149-4935-39AC-F9A6-3A67DF92E54A}"/>
              </a:ext>
            </a:extLst>
          </p:cNvPr>
          <p:cNvSpPr>
            <a:spLocks noGrp="1"/>
          </p:cNvSpPr>
          <p:nvPr>
            <p:ph type="dt" sz="half" idx="10"/>
          </p:nvPr>
        </p:nvSpPr>
        <p:spPr/>
        <p:txBody>
          <a:bodyPr/>
          <a:lstStyle/>
          <a:p>
            <a:r>
              <a:rPr lang="en-US"/>
              <a:t>8 October 2024</a:t>
            </a:r>
            <a:endParaRPr lang="en-GB"/>
          </a:p>
        </p:txBody>
      </p:sp>
      <p:sp>
        <p:nvSpPr>
          <p:cNvPr id="4" name="Footer Placeholder 3">
            <a:extLst>
              <a:ext uri="{FF2B5EF4-FFF2-40B4-BE49-F238E27FC236}">
                <a16:creationId xmlns:a16="http://schemas.microsoft.com/office/drawing/2014/main" id="{8DAF1058-E5AB-75EB-3440-399DB9E1D9B9}"/>
              </a:ext>
            </a:extLst>
          </p:cNvPr>
          <p:cNvSpPr>
            <a:spLocks noGrp="1"/>
          </p:cNvSpPr>
          <p:nvPr>
            <p:ph type="ftr" sz="quarter" idx="11"/>
          </p:nvPr>
        </p:nvSpPr>
        <p:spPr/>
        <p:txBody>
          <a:bodyPr/>
          <a:lstStyle/>
          <a:p>
            <a:r>
              <a:rPr lang="en-GB"/>
              <a:t>Comparisons and Associations</a:t>
            </a:r>
          </a:p>
        </p:txBody>
      </p:sp>
      <p:sp>
        <p:nvSpPr>
          <p:cNvPr id="5" name="Slide Number Placeholder 4">
            <a:extLst>
              <a:ext uri="{FF2B5EF4-FFF2-40B4-BE49-F238E27FC236}">
                <a16:creationId xmlns:a16="http://schemas.microsoft.com/office/drawing/2014/main" id="{0A3AAE89-1CB8-B1D2-4FC2-01A5F9359E58}"/>
              </a:ext>
            </a:extLst>
          </p:cNvPr>
          <p:cNvSpPr>
            <a:spLocks noGrp="1"/>
          </p:cNvSpPr>
          <p:nvPr>
            <p:ph type="sldNum" sz="quarter" idx="12"/>
          </p:nvPr>
        </p:nvSpPr>
        <p:spPr/>
        <p:txBody>
          <a:bodyPr/>
          <a:lstStyle/>
          <a:p>
            <a:fld id="{9FAA51BB-2FC0-4DB8-B50E-F52D50E733B6}" type="slidenum">
              <a:rPr lang="en-GB" smtClean="0"/>
              <a:t>‹#›</a:t>
            </a:fld>
            <a:endParaRPr lang="en-GB"/>
          </a:p>
        </p:txBody>
      </p:sp>
      <p:pic>
        <p:nvPicPr>
          <p:cNvPr id="6" name="Picture 5" descr="A black background with text and colorful dots&#10;&#10;Description automatically generated">
            <a:extLst>
              <a:ext uri="{FF2B5EF4-FFF2-40B4-BE49-F238E27FC236}">
                <a16:creationId xmlns:a16="http://schemas.microsoft.com/office/drawing/2014/main" id="{064384DD-349E-96E1-9F2A-86B3CB91E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1446" y="214953"/>
            <a:ext cx="1230628" cy="683682"/>
          </a:xfrm>
          <a:prstGeom prst="rect">
            <a:avLst/>
          </a:prstGeom>
        </p:spPr>
      </p:pic>
    </p:spTree>
    <p:extLst>
      <p:ext uri="{BB962C8B-B14F-4D97-AF65-F5344CB8AC3E}">
        <p14:creationId xmlns:p14="http://schemas.microsoft.com/office/powerpoint/2010/main" val="25600442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3F75-4629-998C-D4E2-8B503E840A60}"/>
              </a:ext>
            </a:extLst>
          </p:cNvPr>
          <p:cNvSpPr>
            <a:spLocks noGrp="1"/>
          </p:cNvSpPr>
          <p:nvPr>
            <p:ph type="title"/>
          </p:nvPr>
        </p:nvSpPr>
        <p:spPr>
          <a:xfrm>
            <a:off x="567560" y="214953"/>
            <a:ext cx="7183887" cy="683682"/>
          </a:xfrm>
        </p:spPr>
        <p:txBody>
          <a:bodyPr/>
          <a:lstStyle>
            <a:lvl1pPr>
              <a:defRPr b="1"/>
            </a:lvl1pPr>
          </a:lstStyle>
          <a:p>
            <a:r>
              <a:rPr lang="en-GB" dirty="0"/>
              <a:t>Click to edit Master title style</a:t>
            </a:r>
          </a:p>
        </p:txBody>
      </p:sp>
      <p:sp>
        <p:nvSpPr>
          <p:cNvPr id="3" name="Date Placeholder 2">
            <a:extLst>
              <a:ext uri="{FF2B5EF4-FFF2-40B4-BE49-F238E27FC236}">
                <a16:creationId xmlns:a16="http://schemas.microsoft.com/office/drawing/2014/main" id="{57160149-4935-39AC-F9A6-3A67DF92E54A}"/>
              </a:ext>
            </a:extLst>
          </p:cNvPr>
          <p:cNvSpPr>
            <a:spLocks noGrp="1"/>
          </p:cNvSpPr>
          <p:nvPr>
            <p:ph type="dt" sz="half" idx="10"/>
          </p:nvPr>
        </p:nvSpPr>
        <p:spPr/>
        <p:txBody>
          <a:bodyPr/>
          <a:lstStyle/>
          <a:p>
            <a:r>
              <a:rPr lang="en-US"/>
              <a:t>8 October 2024</a:t>
            </a:r>
            <a:endParaRPr lang="en-GB"/>
          </a:p>
        </p:txBody>
      </p:sp>
      <p:sp>
        <p:nvSpPr>
          <p:cNvPr id="4" name="Footer Placeholder 3">
            <a:extLst>
              <a:ext uri="{FF2B5EF4-FFF2-40B4-BE49-F238E27FC236}">
                <a16:creationId xmlns:a16="http://schemas.microsoft.com/office/drawing/2014/main" id="{8DAF1058-E5AB-75EB-3440-399DB9E1D9B9}"/>
              </a:ext>
            </a:extLst>
          </p:cNvPr>
          <p:cNvSpPr>
            <a:spLocks noGrp="1"/>
          </p:cNvSpPr>
          <p:nvPr>
            <p:ph type="ftr" sz="quarter" idx="11"/>
          </p:nvPr>
        </p:nvSpPr>
        <p:spPr/>
        <p:txBody>
          <a:bodyPr/>
          <a:lstStyle/>
          <a:p>
            <a:r>
              <a:rPr lang="en-GB"/>
              <a:t>Comparisons and Associations</a:t>
            </a:r>
          </a:p>
        </p:txBody>
      </p:sp>
      <p:sp>
        <p:nvSpPr>
          <p:cNvPr id="5" name="Slide Number Placeholder 4">
            <a:extLst>
              <a:ext uri="{FF2B5EF4-FFF2-40B4-BE49-F238E27FC236}">
                <a16:creationId xmlns:a16="http://schemas.microsoft.com/office/drawing/2014/main" id="{0A3AAE89-1CB8-B1D2-4FC2-01A5F9359E58}"/>
              </a:ext>
            </a:extLst>
          </p:cNvPr>
          <p:cNvSpPr>
            <a:spLocks noGrp="1"/>
          </p:cNvSpPr>
          <p:nvPr>
            <p:ph type="sldNum" sz="quarter" idx="12"/>
          </p:nvPr>
        </p:nvSpPr>
        <p:spPr/>
        <p:txBody>
          <a:bodyPr/>
          <a:lstStyle/>
          <a:p>
            <a:fld id="{9FAA51BB-2FC0-4DB8-B50E-F52D50E733B6}" type="slidenum">
              <a:rPr lang="en-GB" smtClean="0"/>
              <a:t>‹#›</a:t>
            </a:fld>
            <a:endParaRPr lang="en-GB"/>
          </a:p>
        </p:txBody>
      </p:sp>
      <p:pic>
        <p:nvPicPr>
          <p:cNvPr id="6" name="Picture 5" descr="A black background with text and colorful dots&#10;&#10;Description automatically generated">
            <a:extLst>
              <a:ext uri="{FF2B5EF4-FFF2-40B4-BE49-F238E27FC236}">
                <a16:creationId xmlns:a16="http://schemas.microsoft.com/office/drawing/2014/main" id="{064384DD-349E-96E1-9F2A-86B3CB91E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1446" y="214953"/>
            <a:ext cx="1230628" cy="683682"/>
          </a:xfrm>
          <a:prstGeom prst="rect">
            <a:avLst/>
          </a:prstGeom>
        </p:spPr>
      </p:pic>
    </p:spTree>
    <p:extLst>
      <p:ext uri="{BB962C8B-B14F-4D97-AF65-F5344CB8AC3E}">
        <p14:creationId xmlns:p14="http://schemas.microsoft.com/office/powerpoint/2010/main" val="14853310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3F75-4629-998C-D4E2-8B503E840A60}"/>
              </a:ext>
            </a:extLst>
          </p:cNvPr>
          <p:cNvSpPr>
            <a:spLocks noGrp="1"/>
          </p:cNvSpPr>
          <p:nvPr>
            <p:ph type="title"/>
          </p:nvPr>
        </p:nvSpPr>
        <p:spPr>
          <a:xfrm>
            <a:off x="567560" y="214953"/>
            <a:ext cx="7183887" cy="683682"/>
          </a:xfrm>
        </p:spPr>
        <p:txBody>
          <a:bodyPr/>
          <a:lstStyle>
            <a:lvl1pPr>
              <a:defRPr b="1"/>
            </a:lvl1pPr>
          </a:lstStyle>
          <a:p>
            <a:r>
              <a:rPr lang="en-GB" dirty="0"/>
              <a:t>Click to edit Master title style</a:t>
            </a:r>
          </a:p>
        </p:txBody>
      </p:sp>
      <p:sp>
        <p:nvSpPr>
          <p:cNvPr id="3" name="Date Placeholder 2">
            <a:extLst>
              <a:ext uri="{FF2B5EF4-FFF2-40B4-BE49-F238E27FC236}">
                <a16:creationId xmlns:a16="http://schemas.microsoft.com/office/drawing/2014/main" id="{57160149-4935-39AC-F9A6-3A67DF92E54A}"/>
              </a:ext>
            </a:extLst>
          </p:cNvPr>
          <p:cNvSpPr>
            <a:spLocks noGrp="1"/>
          </p:cNvSpPr>
          <p:nvPr>
            <p:ph type="dt" sz="half" idx="10"/>
          </p:nvPr>
        </p:nvSpPr>
        <p:spPr/>
        <p:txBody>
          <a:bodyPr/>
          <a:lstStyle/>
          <a:p>
            <a:r>
              <a:rPr lang="en-US"/>
              <a:t>8 October 2024</a:t>
            </a:r>
            <a:endParaRPr lang="en-GB"/>
          </a:p>
        </p:txBody>
      </p:sp>
      <p:sp>
        <p:nvSpPr>
          <p:cNvPr id="4" name="Footer Placeholder 3">
            <a:extLst>
              <a:ext uri="{FF2B5EF4-FFF2-40B4-BE49-F238E27FC236}">
                <a16:creationId xmlns:a16="http://schemas.microsoft.com/office/drawing/2014/main" id="{8DAF1058-E5AB-75EB-3440-399DB9E1D9B9}"/>
              </a:ext>
            </a:extLst>
          </p:cNvPr>
          <p:cNvSpPr>
            <a:spLocks noGrp="1"/>
          </p:cNvSpPr>
          <p:nvPr>
            <p:ph type="ftr" sz="quarter" idx="11"/>
          </p:nvPr>
        </p:nvSpPr>
        <p:spPr/>
        <p:txBody>
          <a:bodyPr/>
          <a:lstStyle/>
          <a:p>
            <a:r>
              <a:rPr lang="en-GB"/>
              <a:t>Comparisons and Associations</a:t>
            </a:r>
          </a:p>
        </p:txBody>
      </p:sp>
      <p:sp>
        <p:nvSpPr>
          <p:cNvPr id="5" name="Slide Number Placeholder 4">
            <a:extLst>
              <a:ext uri="{FF2B5EF4-FFF2-40B4-BE49-F238E27FC236}">
                <a16:creationId xmlns:a16="http://schemas.microsoft.com/office/drawing/2014/main" id="{0A3AAE89-1CB8-B1D2-4FC2-01A5F9359E58}"/>
              </a:ext>
            </a:extLst>
          </p:cNvPr>
          <p:cNvSpPr>
            <a:spLocks noGrp="1"/>
          </p:cNvSpPr>
          <p:nvPr>
            <p:ph type="sldNum" sz="quarter" idx="12"/>
          </p:nvPr>
        </p:nvSpPr>
        <p:spPr/>
        <p:txBody>
          <a:bodyPr/>
          <a:lstStyle/>
          <a:p>
            <a:fld id="{9FAA51BB-2FC0-4DB8-B50E-F52D50E733B6}" type="slidenum">
              <a:rPr lang="en-GB" smtClean="0"/>
              <a:t>‹#›</a:t>
            </a:fld>
            <a:endParaRPr lang="en-GB"/>
          </a:p>
        </p:txBody>
      </p:sp>
      <p:pic>
        <p:nvPicPr>
          <p:cNvPr id="6" name="Picture 5" descr="A black background with text and colorful dots&#10;&#10;Description automatically generated">
            <a:extLst>
              <a:ext uri="{FF2B5EF4-FFF2-40B4-BE49-F238E27FC236}">
                <a16:creationId xmlns:a16="http://schemas.microsoft.com/office/drawing/2014/main" id="{064384DD-349E-96E1-9F2A-86B3CB91E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1446" y="214953"/>
            <a:ext cx="1230628" cy="683682"/>
          </a:xfrm>
          <a:prstGeom prst="rect">
            <a:avLst/>
          </a:prstGeom>
        </p:spPr>
      </p:pic>
    </p:spTree>
    <p:extLst>
      <p:ext uri="{BB962C8B-B14F-4D97-AF65-F5344CB8AC3E}">
        <p14:creationId xmlns:p14="http://schemas.microsoft.com/office/powerpoint/2010/main" val="22168119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7532376" cy="371011"/>
          </a:xfrm>
          <a:prstGeom prst="rect">
            <a:avLst/>
          </a:prstGeom>
        </p:spPr>
        <p:txBody>
          <a:bodyPr/>
          <a:lstStyle>
            <a:lvl1pPr>
              <a:defRPr/>
            </a:lvl1pPr>
          </a:lstStyle>
          <a:p>
            <a:r>
              <a:rPr lang="en-US" dirty="0"/>
              <a:t>Slide title</a:t>
            </a:r>
          </a:p>
        </p:txBody>
      </p:sp>
      <p:sp>
        <p:nvSpPr>
          <p:cNvPr id="3" name="Content Placeholder 2"/>
          <p:cNvSpPr>
            <a:spLocks noGrp="1"/>
          </p:cNvSpPr>
          <p:nvPr>
            <p:ph idx="1" hasCustomPrompt="1"/>
          </p:nvPr>
        </p:nvSpPr>
        <p:spPr>
          <a:xfrm>
            <a:off x="457200" y="637953"/>
            <a:ext cx="8229600" cy="4222937"/>
          </a:xfrm>
          <a:prstGeom prst="rect">
            <a:avLst/>
          </a:prstGeom>
        </p:spPr>
        <p:txBody>
          <a:bodyPr anchor="t"/>
          <a:lstStyle>
            <a:lvl1pPr>
              <a:defRPr/>
            </a:lvl1pPr>
            <a:lvl2pPr>
              <a:defRPr sz="1800"/>
            </a:lvl2pPr>
            <a:lvl4pPr>
              <a:defRPr/>
            </a:lvl4pPr>
            <a:lvl5pPr marL="803275" indent="0">
              <a:buNone/>
              <a:defRPr/>
            </a:lvl5pPr>
          </a:lstStyle>
          <a:p>
            <a:pPr lvl="0"/>
            <a:r>
              <a:rPr lang="en-US" dirty="0"/>
              <a:t>First level</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228679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7532376" cy="371011"/>
          </a:xfrm>
          <a:prstGeom prst="rect">
            <a:avLst/>
          </a:prstGeom>
        </p:spPr>
        <p:txBody>
          <a:bodyPr/>
          <a:lstStyle>
            <a:lvl1pPr>
              <a:defRPr/>
            </a:lvl1pPr>
          </a:lstStyle>
          <a:p>
            <a:r>
              <a:rPr lang="en-US" dirty="0"/>
              <a:t>Slide title</a:t>
            </a:r>
          </a:p>
        </p:txBody>
      </p:sp>
      <p:sp>
        <p:nvSpPr>
          <p:cNvPr id="3" name="Content Placeholder 2"/>
          <p:cNvSpPr>
            <a:spLocks noGrp="1"/>
          </p:cNvSpPr>
          <p:nvPr>
            <p:ph idx="1"/>
          </p:nvPr>
        </p:nvSpPr>
        <p:spPr>
          <a:xfrm>
            <a:off x="457200" y="637953"/>
            <a:ext cx="8229600" cy="4222937"/>
          </a:xfrm>
          <a:prstGeom prst="rect">
            <a:avLst/>
          </a:prstGeom>
        </p:spPr>
        <p:txBody>
          <a:bodyPr anchor="t"/>
          <a:lstStyle>
            <a:lvl1pPr marL="146050" indent="0">
              <a:buSzPct val="200000"/>
              <a:buFont typeface="Arial" panose="020B0604020202020204" pitchFamily="34" charset="0"/>
              <a:buNone/>
              <a:defRPr/>
            </a:lvl1pPr>
            <a:lvl2pPr>
              <a:defRPr sz="1800"/>
            </a:lvl2pPr>
            <a:lvl4pPr>
              <a:defRPr/>
            </a:lvl4pPr>
            <a:lvl5pPr marL="803275" indent="0">
              <a:buNone/>
              <a:defRPr/>
            </a:lvl5pPr>
          </a:lstStyle>
          <a:p>
            <a:pPr marL="269875" marR="0" lvl="0" indent="-269875" algn="l" defTabSz="342900" rtl="0" eaLnBrk="1" fontAlgn="auto" latinLnBrk="0" hangingPunct="1">
              <a:lnSpc>
                <a:spcPct val="100000"/>
              </a:lnSpc>
              <a:spcBef>
                <a:spcPct val="20000"/>
              </a:spcBef>
              <a:spcAft>
                <a:spcPts val="0"/>
              </a:spcAft>
              <a:buClr>
                <a:srgbClr val="4F81BD">
                  <a:lumMod val="50000"/>
                </a:srgbClr>
              </a:buClr>
              <a:buSzPct val="130000"/>
              <a:buFont typeface="Arial Narrow" panose="020B0606020202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539750" marR="0" lvl="1" indent="-196850" algn="l" defTabSz="342900" rtl="0" eaLnBrk="1" fontAlgn="auto" latinLnBrk="0" hangingPunct="1">
              <a:lnSpc>
                <a:spcPct val="100000"/>
              </a:lnSpc>
              <a:spcBef>
                <a:spcPct val="20000"/>
              </a:spcBef>
              <a:spcAft>
                <a:spcPts val="0"/>
              </a:spcAft>
              <a:buClr>
                <a:srgbClr val="4F81BD">
                  <a:lumMod val="50000"/>
                </a:srgbClr>
              </a:buClr>
              <a:buSzTx/>
              <a:buFont typeface="Arial Narrow" panose="020B060602020203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Second level</a:t>
            </a:r>
          </a:p>
          <a:p>
            <a:pPr marL="717550" marR="0" lvl="2" indent="-269875" algn="l" defTabSz="342900" rtl="0" eaLnBrk="1" fontAlgn="auto" latinLnBrk="0" hangingPunct="1">
              <a:lnSpc>
                <a:spcPct val="70000"/>
              </a:lnSpc>
              <a:spcBef>
                <a:spcPct val="20000"/>
              </a:spcBef>
              <a:spcAft>
                <a:spcPts val="0"/>
              </a:spcAft>
              <a:buClr>
                <a:srgbClr val="17375E"/>
              </a:buClr>
              <a:buSzPct val="110000"/>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Third level</a:t>
            </a:r>
          </a:p>
          <a:p>
            <a:pPr lvl="0"/>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91357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group of blue and white dots&#10;&#10;Description automatically generated">
            <a:extLst>
              <a:ext uri="{FF2B5EF4-FFF2-40B4-BE49-F238E27FC236}">
                <a16:creationId xmlns:a16="http://schemas.microsoft.com/office/drawing/2014/main" id="{C6AC9A63-0AF1-7CF9-73A8-DF0218F02883}"/>
              </a:ext>
            </a:extLst>
          </p:cNvPr>
          <p:cNvPicPr>
            <a:picLocks noChangeAspect="1"/>
          </p:cNvPicPr>
          <p:nvPr userDrawn="1"/>
        </p:nvPicPr>
        <p:blipFill>
          <a:blip r:embed="rId2"/>
          <a:stretch>
            <a:fillRect/>
          </a:stretch>
        </p:blipFill>
        <p:spPr>
          <a:xfrm>
            <a:off x="41565" y="193964"/>
            <a:ext cx="9080318" cy="4641272"/>
          </a:xfrm>
          <a:prstGeom prst="rect">
            <a:avLst/>
          </a:prstGeom>
        </p:spPr>
      </p:pic>
      <p:sp>
        <p:nvSpPr>
          <p:cNvPr id="3" name="Title 1">
            <a:extLst>
              <a:ext uri="{FF2B5EF4-FFF2-40B4-BE49-F238E27FC236}">
                <a16:creationId xmlns:a16="http://schemas.microsoft.com/office/drawing/2014/main" id="{CF921059-ACFF-7915-A3D0-F9C1B133264B}"/>
              </a:ext>
            </a:extLst>
          </p:cNvPr>
          <p:cNvSpPr>
            <a:spLocks noGrp="1"/>
          </p:cNvSpPr>
          <p:nvPr>
            <p:ph type="ctrTitle" hasCustomPrompt="1"/>
          </p:nvPr>
        </p:nvSpPr>
        <p:spPr>
          <a:xfrm>
            <a:off x="4168723" y="1025235"/>
            <a:ext cx="4624011" cy="786585"/>
          </a:xfrm>
          <a:prstGeom prst="rect">
            <a:avLst/>
          </a:prstGeom>
          <a:effectLst>
            <a:outerShdw blurRad="50800" dist="38100" algn="l" rotWithShape="0">
              <a:prstClr val="black">
                <a:alpha val="40000"/>
              </a:prstClr>
            </a:outerShdw>
          </a:effectLst>
        </p:spPr>
        <p:txBody>
          <a:bodyPr>
            <a:noAutofit/>
          </a:bodyPr>
          <a:lstStyle>
            <a:lvl1pPr marL="742950" indent="-742950" algn="l">
              <a:buFont typeface="+mj-lt"/>
              <a:buAutoNum type="arabicPeriod"/>
              <a:defRPr sz="4400">
                <a:solidFill>
                  <a:srgbClr val="17375E"/>
                </a:solidFill>
              </a:defRPr>
            </a:lvl1pPr>
          </a:lstStyle>
          <a:p>
            <a:r>
              <a:rPr lang="en-US" dirty="0"/>
              <a:t>Section number</a:t>
            </a:r>
          </a:p>
        </p:txBody>
      </p:sp>
    </p:spTree>
    <p:extLst>
      <p:ext uri="{BB962C8B-B14F-4D97-AF65-F5344CB8AC3E}">
        <p14:creationId xmlns:p14="http://schemas.microsoft.com/office/powerpoint/2010/main" val="322796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532376" cy="37101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652130"/>
            <a:ext cx="4038600" cy="4215899"/>
          </a:xfrm>
          <a:prstGeom prst="rect">
            <a:avLst/>
          </a:prstGeom>
        </p:spPr>
        <p:txBody>
          <a:bodyPr>
            <a:normAutofit/>
          </a:bodyPr>
          <a:lstStyle>
            <a:lvl1pPr>
              <a:defRPr sz="1800"/>
            </a:lvl1pPr>
            <a:lvl2pPr>
              <a:defRPr sz="1600"/>
            </a:lvl2pPr>
            <a:lvl3pPr>
              <a:defRPr sz="1400"/>
            </a:lvl3pPr>
            <a:lvl4pPr>
              <a:defRPr sz="1200"/>
            </a:lvl4pPr>
            <a:lvl5pPr>
              <a:defRPr sz="11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52130"/>
            <a:ext cx="4038600" cy="4215899"/>
          </a:xfrm>
          <a:prstGeom prst="rect">
            <a:avLst/>
          </a:prstGeom>
        </p:spPr>
        <p:txBody>
          <a:bodyPr>
            <a:normAutofit/>
          </a:bodyPr>
          <a:lstStyle>
            <a:lvl1pPr>
              <a:defRPr sz="1800"/>
            </a:lvl1pPr>
            <a:lvl2pPr>
              <a:defRPr sz="1600"/>
            </a:lvl2pPr>
            <a:lvl3pPr>
              <a:defRPr sz="1400"/>
            </a:lvl3pPr>
            <a:lvl4pPr>
              <a:defRPr sz="1200"/>
            </a:lvl4pPr>
            <a:lvl5pPr>
              <a:defRPr sz="11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261988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B7AB64-9D37-A409-E408-6D731768838D}"/>
              </a:ext>
            </a:extLst>
          </p:cNvPr>
          <p:cNvSpPr>
            <a:spLocks noGrp="1"/>
          </p:cNvSpPr>
          <p:nvPr>
            <p:ph idx="1"/>
          </p:nvPr>
        </p:nvSpPr>
        <p:spPr>
          <a:xfrm>
            <a:off x="3907869" y="833523"/>
            <a:ext cx="4777343" cy="4015000"/>
          </a:xfrm>
          <a:prstGeom prst="rect">
            <a:avLst/>
          </a:prstGeom>
        </p:spPr>
        <p:txBody>
          <a:bodyPr>
            <a:normAutofit/>
          </a:bodyPr>
          <a:lstStyle>
            <a:lvl1pPr marL="0" indent="0">
              <a:buNone/>
              <a:defRPr sz="1200"/>
            </a:lvl1pPr>
            <a:lvl2pPr marL="342900" indent="0">
              <a:buNone/>
              <a:defRPr sz="1600"/>
            </a:lvl2pPr>
            <a:lvl3pPr marL="685800" indent="0">
              <a:buNone/>
              <a:defRPr sz="1400"/>
            </a:lvl3pPr>
            <a:lvl4pPr marL="1028700" indent="0">
              <a:buNone/>
              <a:defRPr sz="1200"/>
            </a:lvl4pPr>
            <a:lvl5pPr marL="1371600" indent="0">
              <a:buNone/>
              <a:defRPr sz="1200"/>
            </a:lvl5pPr>
            <a:lvl6pPr>
              <a:defRPr sz="2000"/>
            </a:lvl6pPr>
            <a:lvl7pPr>
              <a:defRPr sz="2000"/>
            </a:lvl7pPr>
            <a:lvl8pPr>
              <a:defRPr sz="2000"/>
            </a:lvl8pPr>
            <a:lvl9pPr>
              <a:defRPr sz="2000"/>
            </a:lvl9pPr>
          </a:lstStyle>
          <a:p>
            <a:pPr lvl="0"/>
            <a:endParaRPr lang="en-GB" dirty="0"/>
          </a:p>
        </p:txBody>
      </p:sp>
      <p:sp>
        <p:nvSpPr>
          <p:cNvPr id="4" name="Text Placeholder 3">
            <a:extLst>
              <a:ext uri="{FF2B5EF4-FFF2-40B4-BE49-F238E27FC236}">
                <a16:creationId xmlns:a16="http://schemas.microsoft.com/office/drawing/2014/main" id="{824213AC-B520-1C10-5083-9B4C825E476E}"/>
              </a:ext>
            </a:extLst>
          </p:cNvPr>
          <p:cNvSpPr>
            <a:spLocks noGrp="1"/>
          </p:cNvSpPr>
          <p:nvPr>
            <p:ph type="body" sz="half" idx="2"/>
          </p:nvPr>
        </p:nvSpPr>
        <p:spPr>
          <a:xfrm>
            <a:off x="457200" y="839871"/>
            <a:ext cx="3364860" cy="4015001"/>
          </a:xfrm>
          <a:prstGeom prst="rect">
            <a:avLst/>
          </a:prstGeom>
          <a:solidFill>
            <a:schemeClr val="accent1">
              <a:lumMod val="20000"/>
              <a:lumOff val="80000"/>
            </a:schemeClr>
          </a:solidFill>
          <a:effectLst>
            <a:outerShdw blurRad="38100" dist="25400" dir="5400000" algn="ctr" rotWithShape="0">
              <a:schemeClr val="tx1">
                <a:alpha val="35000"/>
              </a:schemeClr>
            </a:outerShdw>
          </a:effectLst>
        </p:spPr>
        <p:txBody>
          <a:bodyPr>
            <a:normAutofit/>
          </a:bodyPr>
          <a:lstStyle>
            <a:lvl1pPr marL="0" indent="0">
              <a:buNone/>
              <a:defRPr sz="1100">
                <a:latin typeface="Courier New" panose="02070309020205020404" pitchFamily="49" charset="0"/>
                <a:cs typeface="Courier New" panose="02070309020205020404" pitchFamily="49"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B44277B0-3AC5-0D62-7994-A671EFD6E93E}"/>
              </a:ext>
            </a:extLst>
          </p:cNvPr>
          <p:cNvSpPr>
            <a:spLocks noGrp="1"/>
          </p:cNvSpPr>
          <p:nvPr>
            <p:ph type="ftr" sz="quarter" idx="11"/>
          </p:nvPr>
        </p:nvSpPr>
        <p:spPr/>
        <p:txBody>
          <a:bodyPr/>
          <a:lstStyle/>
          <a:p>
            <a:endParaRPr lang="en-GB"/>
          </a:p>
        </p:txBody>
      </p:sp>
      <p:sp>
        <p:nvSpPr>
          <p:cNvPr id="12" name="Rectangle 11">
            <a:extLst>
              <a:ext uri="{FF2B5EF4-FFF2-40B4-BE49-F238E27FC236}">
                <a16:creationId xmlns:a16="http://schemas.microsoft.com/office/drawing/2014/main" id="{B33439DB-6588-794C-92DD-76181D42F47F}"/>
              </a:ext>
            </a:extLst>
          </p:cNvPr>
          <p:cNvSpPr/>
          <p:nvPr userDrawn="1"/>
        </p:nvSpPr>
        <p:spPr>
          <a:xfrm>
            <a:off x="457200" y="614938"/>
            <a:ext cx="3364860" cy="16997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dirty="0">
                <a:solidFill>
                  <a:schemeClr val="tx1"/>
                </a:solidFill>
                <a:latin typeface="Courier New" panose="02070309020205020404" pitchFamily="49" charset="0"/>
                <a:cs typeface="Courier New" panose="02070309020205020404" pitchFamily="49" charset="0"/>
              </a:rPr>
              <a:t>&lt;/&gt;</a:t>
            </a:r>
          </a:p>
        </p:txBody>
      </p:sp>
      <p:sp>
        <p:nvSpPr>
          <p:cNvPr id="13" name="Rectangle 12">
            <a:extLst>
              <a:ext uri="{FF2B5EF4-FFF2-40B4-BE49-F238E27FC236}">
                <a16:creationId xmlns:a16="http://schemas.microsoft.com/office/drawing/2014/main" id="{4A9D3742-67F6-2461-E61A-66FEFDBD2653}"/>
              </a:ext>
            </a:extLst>
          </p:cNvPr>
          <p:cNvSpPr/>
          <p:nvPr userDrawn="1"/>
        </p:nvSpPr>
        <p:spPr>
          <a:xfrm>
            <a:off x="3907870" y="614938"/>
            <a:ext cx="4777344" cy="169977"/>
          </a:xfrm>
          <a:prstGeom prst="rect">
            <a:avLst/>
          </a:prstGeom>
          <a:solidFill>
            <a:srgbClr val="FAE3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dirty="0">
                <a:solidFill>
                  <a:schemeClr val="tx1"/>
                </a:solidFill>
                <a:latin typeface="Courier New" panose="02070309020205020404" pitchFamily="49" charset="0"/>
                <a:cs typeface="Courier New" panose="02070309020205020404" pitchFamily="49" charset="0"/>
              </a:rPr>
              <a:t>Output</a:t>
            </a:r>
          </a:p>
        </p:txBody>
      </p:sp>
      <p:sp>
        <p:nvSpPr>
          <p:cNvPr id="2" name="Title 1">
            <a:extLst>
              <a:ext uri="{FF2B5EF4-FFF2-40B4-BE49-F238E27FC236}">
                <a16:creationId xmlns:a16="http://schemas.microsoft.com/office/drawing/2014/main" id="{8C216D18-5879-951E-312D-F35B3AEFF7CC}"/>
              </a:ext>
            </a:extLst>
          </p:cNvPr>
          <p:cNvSpPr>
            <a:spLocks noGrp="1"/>
          </p:cNvSpPr>
          <p:nvPr>
            <p:ph type="title"/>
          </p:nvPr>
        </p:nvSpPr>
        <p:spPr>
          <a:xfrm>
            <a:off x="457199" y="205979"/>
            <a:ext cx="8229599" cy="371011"/>
          </a:xfrm>
          <a:prstGeom prst="rect">
            <a:avLst/>
          </a:prstGeom>
        </p:spPr>
        <p:txBody>
          <a:bodyPr/>
          <a:lstStyle/>
          <a:p>
            <a:r>
              <a:rPr lang="en-US"/>
              <a:t>Click to edit Master title style</a:t>
            </a:r>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a:xfrm>
            <a:off x="8017391" y="4930467"/>
            <a:ext cx="669407" cy="180215"/>
          </a:xfrm>
        </p:spPr>
        <p:txBody>
          <a:bodyPr/>
          <a:lstStyle/>
          <a:p>
            <a:r>
              <a:rPr lang="en-US" dirty="0"/>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94990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532376" cy="371011"/>
          </a:xfrm>
          <a:prstGeom prst="rect">
            <a:avLst/>
          </a:prstGeom>
        </p:spPr>
        <p:txBody>
          <a:bodyPr/>
          <a:lstStyle>
            <a:lvl1pPr>
              <a:defRPr/>
            </a:lvl1pPr>
          </a:lstStyle>
          <a:p>
            <a:r>
              <a:rPr lang="en-US" dirty="0"/>
              <a:t>Click to edit Master title style</a:t>
            </a:r>
          </a:p>
        </p:txBody>
      </p:sp>
      <p:sp>
        <p:nvSpPr>
          <p:cNvPr id="7" name="Content Placeholder 2">
            <a:extLst>
              <a:ext uri="{FF2B5EF4-FFF2-40B4-BE49-F238E27FC236}">
                <a16:creationId xmlns:a16="http://schemas.microsoft.com/office/drawing/2014/main" id="{4C7CB2D7-98C1-DBFA-C787-D7EEE1BDFDD0}"/>
              </a:ext>
            </a:extLst>
          </p:cNvPr>
          <p:cNvSpPr>
            <a:spLocks noGrp="1"/>
          </p:cNvSpPr>
          <p:nvPr>
            <p:ph idx="1"/>
          </p:nvPr>
        </p:nvSpPr>
        <p:spPr>
          <a:xfrm>
            <a:off x="4648743" y="643989"/>
            <a:ext cx="4114803" cy="2074164"/>
          </a:xfrm>
          <a:prstGeom prst="rect">
            <a:avLst/>
          </a:prstGeom>
        </p:spPr>
        <p:txBody>
          <a:bodyPr anchor="ctr">
            <a:normAutofit/>
          </a:bodyPr>
          <a:lstStyle>
            <a:lvl1pPr marL="0" indent="0" algn="ctr">
              <a:buNone/>
              <a:defRPr sz="10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endParaRPr lang="en-GB" dirty="0"/>
          </a:p>
        </p:txBody>
      </p:sp>
      <p:sp>
        <p:nvSpPr>
          <p:cNvPr id="10" name="Text Placeholder 3">
            <a:extLst>
              <a:ext uri="{FF2B5EF4-FFF2-40B4-BE49-F238E27FC236}">
                <a16:creationId xmlns:a16="http://schemas.microsoft.com/office/drawing/2014/main" id="{9B9988F2-9518-E8AA-3D61-8260643BBD21}"/>
              </a:ext>
            </a:extLst>
          </p:cNvPr>
          <p:cNvSpPr>
            <a:spLocks noGrp="1"/>
          </p:cNvSpPr>
          <p:nvPr>
            <p:ph type="body" sz="half" idx="2"/>
          </p:nvPr>
        </p:nvSpPr>
        <p:spPr>
          <a:xfrm>
            <a:off x="457197" y="843673"/>
            <a:ext cx="4114803" cy="1874480"/>
          </a:xfrm>
          <a:prstGeom prst="rect">
            <a:avLst/>
          </a:prstGeom>
          <a:solidFill>
            <a:schemeClr val="accent1">
              <a:lumMod val="20000"/>
              <a:lumOff val="80000"/>
            </a:schemeClr>
          </a:solidFill>
          <a:effectLst>
            <a:outerShdw blurRad="38100" dist="25400" dir="5400000" algn="ctr" rotWithShape="0">
              <a:schemeClr val="tx1">
                <a:alpha val="35000"/>
              </a:schemeClr>
            </a:outerShdw>
          </a:effectLst>
        </p:spPr>
        <p:txBody>
          <a:bodyPr>
            <a:normAutofit/>
          </a:bodyPr>
          <a:lstStyle>
            <a:lvl1pPr marL="0" indent="0">
              <a:buNone/>
              <a:defRPr sz="900">
                <a:latin typeface="Courier New" panose="02070309020205020404" pitchFamily="49" charset="0"/>
                <a:cs typeface="Courier New" panose="02070309020205020404" pitchFamily="49"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a:extLst>
              <a:ext uri="{FF2B5EF4-FFF2-40B4-BE49-F238E27FC236}">
                <a16:creationId xmlns:a16="http://schemas.microsoft.com/office/drawing/2014/main" id="{C33D2356-F2FE-18D9-F847-A2B3BCED5ACC}"/>
              </a:ext>
            </a:extLst>
          </p:cNvPr>
          <p:cNvSpPr>
            <a:spLocks noGrp="1"/>
          </p:cNvSpPr>
          <p:nvPr>
            <p:ph type="body" sz="half" idx="13"/>
          </p:nvPr>
        </p:nvSpPr>
        <p:spPr>
          <a:xfrm>
            <a:off x="457194" y="3020324"/>
            <a:ext cx="4114804" cy="1874481"/>
          </a:xfrm>
          <a:prstGeom prst="rect">
            <a:avLst/>
          </a:prstGeom>
          <a:solidFill>
            <a:schemeClr val="accent1">
              <a:lumMod val="20000"/>
              <a:lumOff val="80000"/>
            </a:schemeClr>
          </a:solidFill>
          <a:effectLst>
            <a:outerShdw blurRad="38100" dist="25400" dir="5400000" algn="ctr" rotWithShape="0">
              <a:schemeClr val="tx1">
                <a:alpha val="35000"/>
              </a:schemeClr>
            </a:outerShdw>
          </a:effectLst>
        </p:spPr>
        <p:txBody>
          <a:bodyPr>
            <a:normAutofit/>
          </a:bodyPr>
          <a:lstStyle>
            <a:lvl1pPr marL="0" indent="0">
              <a:buNone/>
              <a:defRPr sz="900">
                <a:latin typeface="Courier New" panose="02070309020205020404" pitchFamily="49" charset="0"/>
                <a:cs typeface="Courier New" panose="02070309020205020404" pitchFamily="49"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6186BFCD-F60B-E6D9-AEC5-D2CC3E6B82C1}"/>
              </a:ext>
            </a:extLst>
          </p:cNvPr>
          <p:cNvSpPr>
            <a:spLocks noGrp="1"/>
          </p:cNvSpPr>
          <p:nvPr>
            <p:ph idx="14"/>
          </p:nvPr>
        </p:nvSpPr>
        <p:spPr>
          <a:xfrm>
            <a:off x="4648743" y="2814859"/>
            <a:ext cx="4114807" cy="2079946"/>
          </a:xfrm>
          <a:prstGeom prst="rect">
            <a:avLst/>
          </a:prstGeom>
        </p:spPr>
        <p:txBody>
          <a:bodyPr anchor="ctr">
            <a:normAutofit/>
          </a:bodyPr>
          <a:lstStyle>
            <a:lvl1pPr marL="0" indent="0" algn="ctr">
              <a:buNone/>
              <a:defRPr sz="10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endParaRPr lang="en-GB" dirty="0"/>
          </a:p>
        </p:txBody>
      </p:sp>
      <p:sp>
        <p:nvSpPr>
          <p:cNvPr id="4" name="Footer Placeholder 4">
            <a:extLst>
              <a:ext uri="{FF2B5EF4-FFF2-40B4-BE49-F238E27FC236}">
                <a16:creationId xmlns:a16="http://schemas.microsoft.com/office/drawing/2014/main" id="{18FD2785-3129-AF44-315F-16B5BA72C03A}"/>
              </a:ext>
            </a:extLst>
          </p:cNvPr>
          <p:cNvSpPr>
            <a:spLocks noGrp="1"/>
          </p:cNvSpPr>
          <p:nvPr>
            <p:ph type="ftr" sz="quarter" idx="11"/>
          </p:nvPr>
        </p:nvSpPr>
        <p:spPr>
          <a:xfrm>
            <a:off x="457200" y="4939093"/>
            <a:ext cx="7430322" cy="162964"/>
          </a:xfrm>
        </p:spPr>
        <p:txBody>
          <a:bodyPr/>
          <a:lstStyle/>
          <a:p>
            <a:endParaRPr lang="en-US" dirty="0"/>
          </a:p>
        </p:txBody>
      </p:sp>
      <p:sp>
        <p:nvSpPr>
          <p:cNvPr id="5" name="Slide Number Placeholder 5">
            <a:extLst>
              <a:ext uri="{FF2B5EF4-FFF2-40B4-BE49-F238E27FC236}">
                <a16:creationId xmlns:a16="http://schemas.microsoft.com/office/drawing/2014/main" id="{AA492C48-FDB3-BCCC-F8E6-994DF0DB53C0}"/>
              </a:ext>
            </a:extLst>
          </p:cNvPr>
          <p:cNvSpPr>
            <a:spLocks noGrp="1"/>
          </p:cNvSpPr>
          <p:nvPr>
            <p:ph type="sldNum" sz="quarter" idx="12"/>
          </p:nvPr>
        </p:nvSpPr>
        <p:spPr>
          <a:xfrm>
            <a:off x="8017393" y="4934651"/>
            <a:ext cx="669407" cy="162964"/>
          </a:xfrm>
        </p:spPr>
        <p:txBody>
          <a:bodyPr/>
          <a:lstStyle/>
          <a:p>
            <a:r>
              <a:rPr lang="en-US" dirty="0"/>
              <a:t>Slide </a:t>
            </a:r>
            <a:fld id="{C5EF2332-01BF-834F-8236-50238282D533}" type="slidenum">
              <a:rPr lang="en-US" smtClean="0"/>
              <a:pPr/>
              <a:t>‹#›</a:t>
            </a:fld>
            <a:endParaRPr lang="en-US" dirty="0"/>
          </a:p>
        </p:txBody>
      </p:sp>
      <p:sp>
        <p:nvSpPr>
          <p:cNvPr id="3" name="Text Placeholder 3">
            <a:extLst>
              <a:ext uri="{FF2B5EF4-FFF2-40B4-BE49-F238E27FC236}">
                <a16:creationId xmlns:a16="http://schemas.microsoft.com/office/drawing/2014/main" id="{99BBEB38-D632-A925-B25C-AB20119E9D2D}"/>
              </a:ext>
            </a:extLst>
          </p:cNvPr>
          <p:cNvSpPr>
            <a:spLocks noGrp="1"/>
          </p:cNvSpPr>
          <p:nvPr>
            <p:ph type="body" sz="half" idx="15"/>
          </p:nvPr>
        </p:nvSpPr>
        <p:spPr>
          <a:xfrm>
            <a:off x="457193" y="643989"/>
            <a:ext cx="4114803" cy="178107"/>
          </a:xfrm>
          <a:prstGeom prst="rect">
            <a:avLst/>
          </a:prstGeom>
          <a:solidFill>
            <a:schemeClr val="accent1">
              <a:lumMod val="20000"/>
              <a:lumOff val="80000"/>
            </a:schemeClr>
          </a:solidFill>
          <a:effectLst>
            <a:outerShdw blurRad="38100" dist="25400" dir="5400000" algn="ctr" rotWithShape="0">
              <a:schemeClr val="tx1">
                <a:alpha val="35000"/>
              </a:schemeClr>
            </a:outerShdw>
          </a:effectLst>
        </p:spPr>
        <p:txBody>
          <a:bodyPr>
            <a:noAutofit/>
          </a:bodyPr>
          <a:lstStyle>
            <a:lvl1pPr marL="0" indent="0" algn="ctr">
              <a:spcBef>
                <a:spcPts val="0"/>
              </a:spcBef>
              <a:buNone/>
              <a:defRPr sz="900" b="1">
                <a:latin typeface="Courier New" panose="02070309020205020404" pitchFamily="49" charset="0"/>
                <a:cs typeface="Courier New" panose="02070309020205020404" pitchFamily="49"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48190733-FE05-D0B0-5566-C56C91282A34}"/>
              </a:ext>
            </a:extLst>
          </p:cNvPr>
          <p:cNvSpPr>
            <a:spLocks noGrp="1"/>
          </p:cNvSpPr>
          <p:nvPr>
            <p:ph type="body" sz="half" idx="16"/>
          </p:nvPr>
        </p:nvSpPr>
        <p:spPr>
          <a:xfrm>
            <a:off x="457192" y="2820073"/>
            <a:ext cx="4114803" cy="178107"/>
          </a:xfrm>
          <a:prstGeom prst="rect">
            <a:avLst/>
          </a:prstGeom>
          <a:solidFill>
            <a:schemeClr val="accent1">
              <a:lumMod val="20000"/>
              <a:lumOff val="80000"/>
            </a:schemeClr>
          </a:solidFill>
          <a:effectLst>
            <a:outerShdw blurRad="38100" dist="25400" dir="5400000" algn="ctr" rotWithShape="0">
              <a:schemeClr val="tx1">
                <a:alpha val="35000"/>
              </a:schemeClr>
            </a:outerShdw>
          </a:effectLst>
        </p:spPr>
        <p:txBody>
          <a:bodyPr>
            <a:noAutofit/>
          </a:bodyPr>
          <a:lstStyle>
            <a:lvl1pPr marL="0" indent="0" algn="ctr">
              <a:spcBef>
                <a:spcPts val="0"/>
              </a:spcBef>
              <a:buNone/>
              <a:defRPr sz="900" b="1">
                <a:latin typeface="Courier New" panose="02070309020205020404" pitchFamily="49" charset="0"/>
                <a:cs typeface="Courier New" panose="02070309020205020404" pitchFamily="49"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357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07F5-D103-1D08-807A-77826B3678B9}"/>
              </a:ext>
            </a:extLst>
          </p:cNvPr>
          <p:cNvSpPr>
            <a:spLocks noGrp="1"/>
          </p:cNvSpPr>
          <p:nvPr>
            <p:ph type="title"/>
          </p:nvPr>
        </p:nvSpPr>
        <p:spPr>
          <a:xfrm>
            <a:off x="457200" y="205979"/>
            <a:ext cx="7532376" cy="371011"/>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B2D80D4-5D3A-948A-B13C-465BDB37286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75F4255-2BCE-7127-B068-F8AFEB92A64F}"/>
              </a:ext>
            </a:extLst>
          </p:cNvPr>
          <p:cNvSpPr>
            <a:spLocks noGrp="1"/>
          </p:cNvSpPr>
          <p:nvPr>
            <p:ph type="sldNum" sz="quarter" idx="11"/>
          </p:nvPr>
        </p:nvSpPr>
        <p:spPr/>
        <p:txBody>
          <a:bodyPr/>
          <a:lstStyle/>
          <a:p>
            <a:r>
              <a:rPr lang="en-US"/>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206076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532376" cy="3710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644685"/>
            <a:ext cx="8229600" cy="42162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57200" y="4939093"/>
            <a:ext cx="7430322" cy="162964"/>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17393" y="4934651"/>
            <a:ext cx="669407" cy="162964"/>
          </a:xfrm>
          <a:prstGeom prst="rect">
            <a:avLst/>
          </a:prstGeom>
        </p:spPr>
        <p:txBody>
          <a:bodyPr vert="horz" lIns="91440" tIns="45720" rIns="91440" bIns="45720" rtlCol="0" anchor="ctr"/>
          <a:lstStyle>
            <a:lvl1pPr algn="r">
              <a:defRPr sz="800">
                <a:solidFill>
                  <a:srgbClr val="A27B00"/>
                </a:solidFill>
              </a:defRPr>
            </a:lvl1pPr>
          </a:lstStyle>
          <a:p>
            <a:r>
              <a:rPr lang="en-US"/>
              <a:t>Slide </a:t>
            </a:r>
            <a:fld id="{C5EF2332-01BF-834F-8236-50238282D533}" type="slidenum">
              <a:rPr lang="en-US" smtClean="0"/>
              <a:pPr/>
              <a:t>‹#›</a:t>
            </a:fld>
            <a:endParaRPr lang="en-US" dirty="0"/>
          </a:p>
        </p:txBody>
      </p:sp>
    </p:spTree>
    <p:extLst>
      <p:ext uri="{BB962C8B-B14F-4D97-AF65-F5344CB8AC3E}">
        <p14:creationId xmlns:p14="http://schemas.microsoft.com/office/powerpoint/2010/main" val="3676200875"/>
      </p:ext>
    </p:extLst>
  </p:cSld>
  <p:clrMap bg1="lt1" tx1="dk1" bg2="lt2" tx2="dk2" accent1="accent1" accent2="accent2" accent3="accent3" accent4="accent4" accent5="accent5" accent6="accent6" hlink="hlink" folHlink="folHlink"/>
  <p:sldLayoutIdLst>
    <p:sldLayoutId id="2147483696" r:id="rId1"/>
    <p:sldLayoutId id="2147483699" r:id="rId2"/>
    <p:sldLayoutId id="2147483695" r:id="rId3"/>
    <p:sldLayoutId id="2147483694" r:id="rId4"/>
    <p:sldLayoutId id="2147483691" r:id="rId5"/>
    <p:sldLayoutId id="2147483652" r:id="rId6"/>
    <p:sldLayoutId id="2147483675" r:id="rId7"/>
    <p:sldLayoutId id="2147483653" r:id="rId8"/>
    <p:sldLayoutId id="2147483664" r:id="rId9"/>
    <p:sldLayoutId id="2147483655" r:id="rId10"/>
    <p:sldLayoutId id="2147483658" r:id="rId11"/>
    <p:sldLayoutId id="2147483692" r:id="rId12"/>
    <p:sldLayoutId id="2147483693" r:id="rId13"/>
    <p:sldLayoutId id="2147483677" r:id="rId14"/>
    <p:sldLayoutId id="2147483678" r:id="rId15"/>
    <p:sldLayoutId id="2147483661" r:id="rId16"/>
    <p:sldLayoutId id="2147483700" r:id="rId17"/>
    <p:sldLayoutId id="2147483702" r:id="rId18"/>
    <p:sldLayoutId id="2147483703" r:id="rId19"/>
    <p:sldLayoutId id="2147483704" r:id="rId20"/>
    <p:sldLayoutId id="2147483705" r:id="rId21"/>
    <p:sldLayoutId id="2147483706" r:id="rId22"/>
  </p:sldLayoutIdLst>
  <p:hf sldNum="0" hdr="0" ftr="0" dt="0"/>
  <p:txStyles>
    <p:titleStyle>
      <a:lvl1pPr algn="l" defTabSz="342900" rtl="0" eaLnBrk="1" latinLnBrk="0" hangingPunct="1">
        <a:spcBef>
          <a:spcPct val="0"/>
        </a:spcBef>
        <a:buNone/>
        <a:defRPr sz="2400" b="1" kern="1200">
          <a:solidFill>
            <a:schemeClr val="accent1">
              <a:lumMod val="50000"/>
            </a:schemeClr>
          </a:solidFill>
          <a:latin typeface="Arial Narrow" panose="020B0606020202030204" pitchFamily="34" charset="0"/>
          <a:ea typeface="+mj-ea"/>
          <a:cs typeface="+mj-cs"/>
        </a:defRPr>
      </a:lvl1pPr>
    </p:titleStyle>
    <p:bodyStyle>
      <a:lvl1pPr marL="269875" indent="-269875" algn="l" defTabSz="342900" rtl="0" eaLnBrk="1" latinLnBrk="0" hangingPunct="1">
        <a:spcBef>
          <a:spcPct val="20000"/>
        </a:spcBef>
        <a:buClr>
          <a:schemeClr val="accent1">
            <a:lumMod val="50000"/>
          </a:schemeClr>
        </a:buClr>
        <a:buSzPct val="130000"/>
        <a:buFont typeface="Arial Narrow" panose="020B0606020202030204" pitchFamily="34" charset="0"/>
        <a:buChar char="●"/>
        <a:defRPr sz="2000" kern="1200">
          <a:solidFill>
            <a:schemeClr val="tx1"/>
          </a:solidFill>
          <a:latin typeface="+mn-lt"/>
          <a:ea typeface="+mn-ea"/>
          <a:cs typeface="+mn-cs"/>
        </a:defRPr>
      </a:lvl1pPr>
      <a:lvl2pPr marL="539750" indent="-196850" algn="l" defTabSz="342900" rtl="0" eaLnBrk="1" latinLnBrk="0" hangingPunct="1">
        <a:spcBef>
          <a:spcPct val="20000"/>
        </a:spcBef>
        <a:buClr>
          <a:schemeClr val="accent1">
            <a:lumMod val="50000"/>
          </a:schemeClr>
        </a:buClr>
        <a:buFont typeface="Arial Narrow" panose="020B0606020202030204" pitchFamily="34" charset="0"/>
        <a:buChar char="►"/>
        <a:defRPr sz="1800" kern="1200">
          <a:solidFill>
            <a:schemeClr val="tx1">
              <a:lumMod val="85000"/>
              <a:lumOff val="15000"/>
            </a:schemeClr>
          </a:solidFill>
          <a:latin typeface="+mn-lt"/>
          <a:ea typeface="+mn-ea"/>
          <a:cs typeface="+mn-cs"/>
        </a:defRPr>
      </a:lvl2pPr>
      <a:lvl3pPr marL="717550" indent="-269875" algn="l" defTabSz="342900" rtl="0" eaLnBrk="1" latinLnBrk="0" hangingPunct="1">
        <a:lnSpc>
          <a:spcPct val="70000"/>
        </a:lnSpc>
        <a:spcBef>
          <a:spcPct val="20000"/>
        </a:spcBef>
        <a:buClr>
          <a:srgbClr val="17375E"/>
        </a:buClr>
        <a:buSzPct val="110000"/>
        <a:buFont typeface="Courier New" panose="02070309020205020404" pitchFamily="49" charset="0"/>
        <a:buChar char="o"/>
        <a:defRPr sz="1600" kern="1200">
          <a:solidFill>
            <a:schemeClr val="tx1">
              <a:lumMod val="75000"/>
              <a:lumOff val="25000"/>
            </a:schemeClr>
          </a:solidFill>
          <a:latin typeface="+mn-lt"/>
          <a:ea typeface="+mn-ea"/>
          <a:cs typeface="+mn-cs"/>
        </a:defRPr>
      </a:lvl3pPr>
      <a:lvl4pPr marL="809625" indent="-177800" algn="l" defTabSz="342900" rtl="0" eaLnBrk="1" latinLnBrk="0" hangingPunct="1">
        <a:spcBef>
          <a:spcPct val="20000"/>
        </a:spcBef>
        <a:buClr>
          <a:schemeClr val="accent6">
            <a:lumMod val="50000"/>
          </a:schemeClr>
        </a:buClr>
        <a:buFont typeface="Arial Narrow" panose="020B0606020202030204" pitchFamily="34" charset="0"/>
        <a:buChar char="▼"/>
        <a:defRPr sz="1400" kern="1200">
          <a:solidFill>
            <a:schemeClr val="tx1">
              <a:lumMod val="50000"/>
              <a:lumOff val="50000"/>
            </a:schemeClr>
          </a:solidFill>
          <a:latin typeface="+mn-lt"/>
          <a:ea typeface="+mn-ea"/>
          <a:cs typeface="+mn-cs"/>
        </a:defRPr>
      </a:lvl4pPr>
      <a:lvl5pPr marL="895350" indent="-92075" algn="l" defTabSz="342900" rtl="0" eaLnBrk="1" latinLnBrk="0" hangingPunct="1">
        <a:spcBef>
          <a:spcPct val="20000"/>
        </a:spcBef>
        <a:buClr>
          <a:srgbClr val="A88000"/>
        </a:buClr>
        <a:buFont typeface="Arial Narrow" panose="020B0606020202030204" pitchFamily="34" charset="0"/>
        <a:buChar char="▲"/>
        <a:defRPr sz="1200" kern="1200">
          <a:solidFill>
            <a:schemeClr val="bg1">
              <a:lumMod val="65000"/>
            </a:schemeClr>
          </a:solidFill>
          <a:latin typeface="+mn-lt"/>
          <a:ea typeface="+mn-ea"/>
          <a:cs typeface="+mn-cs"/>
        </a:defRPr>
      </a:lvl5pPr>
      <a:lvl6pPr marL="2057400" indent="-34290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400300" indent="-34290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743200" indent="-342900" algn="l" defTabSz="342900" rtl="0" eaLnBrk="1" latinLnBrk="0" hangingPunct="1">
        <a:spcBef>
          <a:spcPct val="20000"/>
        </a:spcBef>
        <a:buFont typeface="Arial"/>
        <a:buChar char="•"/>
        <a:defRPr sz="1500" kern="1200">
          <a:solidFill>
            <a:schemeClr val="tx1"/>
          </a:solidFill>
          <a:latin typeface="+mn-lt"/>
          <a:ea typeface="+mn-ea"/>
          <a:cs typeface="+mn-cs"/>
        </a:defRPr>
      </a:lvl8pPr>
      <a:lvl9pPr marL="3086100" indent="-34290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22.png"/><Relationship Id="rId4" Type="http://schemas.openxmlformats.org/officeDocument/2006/relationships/diagramLayout" Target="../diagrams/layout11.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4.png"/><Relationship Id="rId7" Type="http://schemas.openxmlformats.org/officeDocument/2006/relationships/diagramQuickStyle" Target="../diagrams/quickStyle1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4.xml"/><Relationship Id="rId11" Type="http://schemas.openxmlformats.org/officeDocument/2006/relationships/image" Target="../media/image25.png"/><Relationship Id="rId5" Type="http://schemas.openxmlformats.org/officeDocument/2006/relationships/diagramQuickStyle" Target="../diagrams/quickStyle14.xml"/><Relationship Id="rId10" Type="http://schemas.openxmlformats.org/officeDocument/2006/relationships/image" Target="../media/image19.png"/><Relationship Id="rId4" Type="http://schemas.openxmlformats.org/officeDocument/2006/relationships/diagramLayout" Target="../diagrams/layout14.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5.xml"/><Relationship Id="rId11" Type="http://schemas.openxmlformats.org/officeDocument/2006/relationships/image" Target="../media/image27.png"/><Relationship Id="rId5" Type="http://schemas.openxmlformats.org/officeDocument/2006/relationships/diagramQuickStyle" Target="../diagrams/quickStyle15.xml"/><Relationship Id="rId10" Type="http://schemas.openxmlformats.org/officeDocument/2006/relationships/image" Target="../media/image25.png"/><Relationship Id="rId4" Type="http://schemas.openxmlformats.org/officeDocument/2006/relationships/diagramLayout" Target="../diagrams/layout15.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19.png"/><Relationship Id="rId4" Type="http://schemas.openxmlformats.org/officeDocument/2006/relationships/diagramLayout" Target="../diagrams/layout16.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19.png"/><Relationship Id="rId4" Type="http://schemas.openxmlformats.org/officeDocument/2006/relationships/diagramLayout" Target="../diagrams/layout17.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10" Type="http://schemas.openxmlformats.org/officeDocument/2006/relationships/image" Target="../media/image30.png"/><Relationship Id="rId4" Type="http://schemas.openxmlformats.org/officeDocument/2006/relationships/diagramLayout" Target="../diagrams/layout18.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9.xml"/><Relationship Id="rId11" Type="http://schemas.openxmlformats.org/officeDocument/2006/relationships/image" Target="../media/image20.png"/><Relationship Id="rId5" Type="http://schemas.openxmlformats.org/officeDocument/2006/relationships/diagramQuickStyle" Target="../diagrams/quickStyle19.xml"/><Relationship Id="rId10" Type="http://schemas.openxmlformats.org/officeDocument/2006/relationships/image" Target="../media/image33.png"/><Relationship Id="rId4" Type="http://schemas.openxmlformats.org/officeDocument/2006/relationships/diagramLayout" Target="../diagrams/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32.png"/><Relationship Id="rId4" Type="http://schemas.openxmlformats.org/officeDocument/2006/relationships/diagramLayout" Target="../diagrams/layout20.xml"/><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10" Type="http://schemas.openxmlformats.org/officeDocument/2006/relationships/image" Target="../media/image32.png"/><Relationship Id="rId4" Type="http://schemas.openxmlformats.org/officeDocument/2006/relationships/diagramLayout" Target="../diagrams/layout21.xm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10" Type="http://schemas.openxmlformats.org/officeDocument/2006/relationships/image" Target="../media/image34.png"/><Relationship Id="rId4" Type="http://schemas.openxmlformats.org/officeDocument/2006/relationships/diagramLayout" Target="../diagrams/layout22.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10" Type="http://schemas.openxmlformats.org/officeDocument/2006/relationships/image" Target="../media/image21.png"/><Relationship Id="rId4" Type="http://schemas.openxmlformats.org/officeDocument/2006/relationships/diagramLayout" Target="../diagrams/layout23.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10" Type="http://schemas.openxmlformats.org/officeDocument/2006/relationships/image" Target="../media/image31.png"/><Relationship Id="rId4" Type="http://schemas.openxmlformats.org/officeDocument/2006/relationships/diagramLayout" Target="../diagrams/layout24.xm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10" Type="http://schemas.openxmlformats.org/officeDocument/2006/relationships/image" Target="../media/image36.png"/><Relationship Id="rId4" Type="http://schemas.openxmlformats.org/officeDocument/2006/relationships/diagramLayout" Target="../diagrams/layout25.xml"/><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10" Type="http://schemas.openxmlformats.org/officeDocument/2006/relationships/image" Target="../media/image37.png"/><Relationship Id="rId4" Type="http://schemas.openxmlformats.org/officeDocument/2006/relationships/diagramLayout" Target="../diagrams/layout26.xm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image" Target="../media/image38.png"/><Relationship Id="rId4" Type="http://schemas.openxmlformats.org/officeDocument/2006/relationships/diagramLayout" Target="../diagrams/layout27.xml"/><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34.png"/><Relationship Id="rId4" Type="http://schemas.openxmlformats.org/officeDocument/2006/relationships/diagramLayout" Target="../diagrams/layout28.xm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29.xml"/><Relationship Id="rId5" Type="http://schemas.openxmlformats.org/officeDocument/2006/relationships/diagramQuickStyle" Target="../diagrams/quickStyle29.xml"/><Relationship Id="rId10" Type="http://schemas.openxmlformats.org/officeDocument/2006/relationships/image" Target="../media/image42.png"/><Relationship Id="rId4" Type="http://schemas.openxmlformats.org/officeDocument/2006/relationships/diagramLayout" Target="../diagrams/layout29.xml"/><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30.xml"/><Relationship Id="rId5" Type="http://schemas.openxmlformats.org/officeDocument/2006/relationships/diagramQuickStyle" Target="../diagrams/quickStyle30.xml"/><Relationship Id="rId10" Type="http://schemas.openxmlformats.org/officeDocument/2006/relationships/image" Target="../media/image39.png"/><Relationship Id="rId4" Type="http://schemas.openxmlformats.org/officeDocument/2006/relationships/diagramLayout" Target="../diagrams/layout30.xm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31.xml"/><Relationship Id="rId5" Type="http://schemas.openxmlformats.org/officeDocument/2006/relationships/diagramQuickStyle" Target="../diagrams/quickStyle31.xml"/><Relationship Id="rId10" Type="http://schemas.openxmlformats.org/officeDocument/2006/relationships/image" Target="../media/image40.png"/><Relationship Id="rId4" Type="http://schemas.openxmlformats.org/officeDocument/2006/relationships/diagramLayout" Target="../diagrams/layout31.xml"/><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33.xml"/><Relationship Id="rId11" Type="http://schemas.openxmlformats.org/officeDocument/2006/relationships/image" Target="../media/image44.png"/><Relationship Id="rId5" Type="http://schemas.openxmlformats.org/officeDocument/2006/relationships/diagramQuickStyle" Target="../diagrams/quickStyle33.xml"/><Relationship Id="rId10" Type="http://schemas.openxmlformats.org/officeDocument/2006/relationships/image" Target="../media/image350.png"/><Relationship Id="rId4" Type="http://schemas.openxmlformats.org/officeDocument/2006/relationships/diagramLayout" Target="../diagrams/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10" Type="http://schemas.openxmlformats.org/officeDocument/2006/relationships/image" Target="../media/image46.png"/><Relationship Id="rId4" Type="http://schemas.openxmlformats.org/officeDocument/2006/relationships/diagramLayout" Target="../diagrams/layout34.xml"/><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35.xml"/><Relationship Id="rId5" Type="http://schemas.openxmlformats.org/officeDocument/2006/relationships/diagramQuickStyle" Target="../diagrams/quickStyle35.xml"/><Relationship Id="rId10" Type="http://schemas.openxmlformats.org/officeDocument/2006/relationships/image" Target="../media/image48.png"/><Relationship Id="rId4" Type="http://schemas.openxmlformats.org/officeDocument/2006/relationships/diagramLayout" Target="../diagrams/layout35.xml"/><Relationship Id="rId9" Type="http://schemas.openxmlformats.org/officeDocument/2006/relationships/image" Target="../media/image360.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36.xml"/><Relationship Id="rId5" Type="http://schemas.openxmlformats.org/officeDocument/2006/relationships/diagramQuickStyle" Target="../diagrams/quickStyle36.xml"/><Relationship Id="rId10" Type="http://schemas.openxmlformats.org/officeDocument/2006/relationships/image" Target="../media/image50.png"/><Relationship Id="rId4" Type="http://schemas.openxmlformats.org/officeDocument/2006/relationships/diagramLayout" Target="../diagrams/layout36.xml"/><Relationship Id="rId9" Type="http://schemas.openxmlformats.org/officeDocument/2006/relationships/image" Target="../media/image400.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37.xml"/><Relationship Id="rId5" Type="http://schemas.openxmlformats.org/officeDocument/2006/relationships/diagramQuickStyle" Target="../diagrams/quickStyle37.xml"/><Relationship Id="rId10" Type="http://schemas.openxmlformats.org/officeDocument/2006/relationships/image" Target="../media/image53.png"/><Relationship Id="rId4" Type="http://schemas.openxmlformats.org/officeDocument/2006/relationships/diagramLayout" Target="../diagrams/layout37.xml"/><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38.xml"/><Relationship Id="rId5" Type="http://schemas.openxmlformats.org/officeDocument/2006/relationships/diagramQuickStyle" Target="../diagrams/quickStyle38.xml"/><Relationship Id="rId10" Type="http://schemas.openxmlformats.org/officeDocument/2006/relationships/image" Target="../media/image51.png"/><Relationship Id="rId4" Type="http://schemas.openxmlformats.org/officeDocument/2006/relationships/diagramLayout" Target="../diagrams/layout38.xml"/><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10" Type="http://schemas.openxmlformats.org/officeDocument/2006/relationships/image" Target="../media/image51.png"/><Relationship Id="rId4" Type="http://schemas.openxmlformats.org/officeDocument/2006/relationships/diagramLayout" Target="../diagrams/layout39.xml"/><Relationship Id="rId9"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10" Type="http://schemas.openxmlformats.org/officeDocument/2006/relationships/image" Target="../media/image51.png"/><Relationship Id="rId4" Type="http://schemas.openxmlformats.org/officeDocument/2006/relationships/diagramLayout" Target="../diagrams/layout40.xml"/><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hyperlink" Target="https://libsearch.ncl.ac.uk/permalink/f/15e3e4n/TN_cdi_openaire_primary_doi_79eac40142aab41ece14cf7b0bcc42c3" TargetMode="External"/><Relationship Id="rId13" Type="http://schemas.openxmlformats.org/officeDocument/2006/relationships/hyperlink" Target="https://link.springer.com/article/10.1007/s11205-020-02529-y" TargetMode="External"/><Relationship Id="rId3" Type="http://schemas.openxmlformats.org/officeDocument/2006/relationships/diagramData" Target="../diagrams/data41.xml"/><Relationship Id="rId7" Type="http://schemas.microsoft.com/office/2007/relationships/diagramDrawing" Target="../diagrams/drawing41.xml"/><Relationship Id="rId12" Type="http://schemas.openxmlformats.org/officeDocument/2006/relationships/hyperlink" Target="https://doi.org/10.3389/fsoc.2021.604884"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41.xml"/><Relationship Id="rId11" Type="http://schemas.openxmlformats.org/officeDocument/2006/relationships/hyperlink" Target="https://doi.org/10.1177/00323217231224971" TargetMode="External"/><Relationship Id="rId5" Type="http://schemas.openxmlformats.org/officeDocument/2006/relationships/diagramQuickStyle" Target="../diagrams/quickStyle41.xml"/><Relationship Id="rId15" Type="http://schemas.openxmlformats.org/officeDocument/2006/relationships/hyperlink" Target="https://libsearch.ncl.ac.uk/permalink/f/15e3e4n/TN_cdi_proquest_journals_2597748144Links" TargetMode="External"/><Relationship Id="rId10" Type="http://schemas.openxmlformats.org/officeDocument/2006/relationships/hyperlink" Target="https://libsearch.ncl.ac.uk/permalink/f/15e3e4n/TN_cdi_proquest_journals_1783257402Links" TargetMode="External"/><Relationship Id="rId4" Type="http://schemas.openxmlformats.org/officeDocument/2006/relationships/diagramLayout" Target="../diagrams/layout41.xml"/><Relationship Id="rId9" Type="http://schemas.openxmlformats.org/officeDocument/2006/relationships/hyperlink" Target="https://doi.org/10.1177/0038038517718991" TargetMode="External"/><Relationship Id="rId14" Type="http://schemas.openxmlformats.org/officeDocument/2006/relationships/hyperlink" Target="https://libsearch.ncl.ac.uk/permalink/f/1jraif3/NCL_ALMA2162912060002411"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link.springer.com/article/10.1007/s11205-020-02529-y" TargetMode="External"/><Relationship Id="rId13" Type="http://schemas.openxmlformats.org/officeDocument/2006/relationships/diagramQuickStyle" Target="../diagrams/quickStyle42.xml"/><Relationship Id="rId3" Type="http://schemas.openxmlformats.org/officeDocument/2006/relationships/hyperlink" Target="https://libsearch.ncl.ac.uk/permalink/f/15e3e4n/TN_cdi_openaire_primary_doi_79eac40142aab41ece14cf7b0bcc42c3" TargetMode="External"/><Relationship Id="rId7" Type="http://schemas.openxmlformats.org/officeDocument/2006/relationships/hyperlink" Target="https://doi.org/10.3389/fsoc.2021.604884" TargetMode="External"/><Relationship Id="rId12" Type="http://schemas.openxmlformats.org/officeDocument/2006/relationships/diagramLayout" Target="../diagrams/layout42.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doi.org/10.1177/00323217231224971" TargetMode="External"/><Relationship Id="rId11" Type="http://schemas.openxmlformats.org/officeDocument/2006/relationships/diagramData" Target="../diagrams/data42.xml"/><Relationship Id="rId5" Type="http://schemas.openxmlformats.org/officeDocument/2006/relationships/hyperlink" Target="https://libsearch.ncl.ac.uk/permalink/f/15e3e4n/TN_cdi_proquest_journals_1783257402Links" TargetMode="External"/><Relationship Id="rId15" Type="http://schemas.microsoft.com/office/2007/relationships/diagramDrawing" Target="../diagrams/drawing42.xml"/><Relationship Id="rId10" Type="http://schemas.openxmlformats.org/officeDocument/2006/relationships/hyperlink" Target="https://libsearch.ncl.ac.uk/permalink/f/15e3e4n/TN_cdi_proquest_journals_2597748144Links" TargetMode="External"/><Relationship Id="rId4" Type="http://schemas.openxmlformats.org/officeDocument/2006/relationships/hyperlink" Target="https://doi.org/10.1177/0038038517718991" TargetMode="External"/><Relationship Id="rId9" Type="http://schemas.openxmlformats.org/officeDocument/2006/relationships/hyperlink" Target="https://libsearch.ncl.ac.uk/permalink/f/1jraif3/NCL_ALMA2162912060002411" TargetMode="External"/><Relationship Id="rId14" Type="http://schemas.openxmlformats.org/officeDocument/2006/relationships/diagramColors" Target="../diagrams/colors42.xml"/></Relationships>
</file>

<file path=ppt/slides/_rels/slide44.xml.rels><?xml version="1.0" encoding="UTF-8" standalone="yes"?>
<Relationships xmlns="http://schemas.openxmlformats.org/package/2006/relationships"><Relationship Id="rId8" Type="http://schemas.openxmlformats.org/officeDocument/2006/relationships/hyperlink" Target="https://link.springer.com/article/10.1007/s11205-020-02529-y" TargetMode="External"/><Relationship Id="rId13" Type="http://schemas.openxmlformats.org/officeDocument/2006/relationships/diagramQuickStyle" Target="../diagrams/quickStyle43.xml"/><Relationship Id="rId3" Type="http://schemas.openxmlformats.org/officeDocument/2006/relationships/hyperlink" Target="https://libsearch.ncl.ac.uk/permalink/f/15e3e4n/TN_cdi_openaire_primary_doi_79eac40142aab41ece14cf7b0bcc42c3" TargetMode="External"/><Relationship Id="rId7" Type="http://schemas.openxmlformats.org/officeDocument/2006/relationships/hyperlink" Target="https://doi.org/10.3389/fsoc.2021.604884" TargetMode="External"/><Relationship Id="rId12" Type="http://schemas.openxmlformats.org/officeDocument/2006/relationships/diagramLayout" Target="../diagrams/layout4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doi.org/10.1177/00323217231224971" TargetMode="External"/><Relationship Id="rId11" Type="http://schemas.openxmlformats.org/officeDocument/2006/relationships/diagramData" Target="../diagrams/data43.xml"/><Relationship Id="rId5" Type="http://schemas.openxmlformats.org/officeDocument/2006/relationships/hyperlink" Target="https://libsearch.ncl.ac.uk/permalink/f/15e3e4n/TN_cdi_proquest_journals_1783257402Links" TargetMode="External"/><Relationship Id="rId15" Type="http://schemas.microsoft.com/office/2007/relationships/diagramDrawing" Target="../diagrams/drawing43.xml"/><Relationship Id="rId10" Type="http://schemas.openxmlformats.org/officeDocument/2006/relationships/hyperlink" Target="https://libsearch.ncl.ac.uk/permalink/f/15e3e4n/TN_cdi_proquest_journals_2597748144Links" TargetMode="External"/><Relationship Id="rId4" Type="http://schemas.openxmlformats.org/officeDocument/2006/relationships/hyperlink" Target="https://doi.org/10.1177/0038038517718991" TargetMode="External"/><Relationship Id="rId9" Type="http://schemas.openxmlformats.org/officeDocument/2006/relationships/hyperlink" Target="https://libsearch.ncl.ac.uk/permalink/f/1jraif3/NCL_ALMA2162912060002411" TargetMode="External"/><Relationship Id="rId14" Type="http://schemas.openxmlformats.org/officeDocument/2006/relationships/diagramColors" Target="../diagrams/colors43.xml"/></Relationships>
</file>

<file path=ppt/slides/_rels/slide45.xml.rels><?xml version="1.0" encoding="UTF-8" standalone="yes"?>
<Relationships xmlns="http://schemas.openxmlformats.org/package/2006/relationships"><Relationship Id="rId8" Type="http://schemas.openxmlformats.org/officeDocument/2006/relationships/hyperlink" Target="https://link.springer.com/article/10.1007/s11205-020-02529-y" TargetMode="External"/><Relationship Id="rId13" Type="http://schemas.openxmlformats.org/officeDocument/2006/relationships/diagramQuickStyle" Target="../diagrams/quickStyle44.xml"/><Relationship Id="rId3" Type="http://schemas.openxmlformats.org/officeDocument/2006/relationships/hyperlink" Target="https://libsearch.ncl.ac.uk/permalink/f/15e3e4n/TN_cdi_openaire_primary_doi_79eac40142aab41ece14cf7b0bcc42c3" TargetMode="External"/><Relationship Id="rId7" Type="http://schemas.openxmlformats.org/officeDocument/2006/relationships/hyperlink" Target="https://doi.org/10.3389/fsoc.2021.604884" TargetMode="External"/><Relationship Id="rId12" Type="http://schemas.openxmlformats.org/officeDocument/2006/relationships/diagramLayout" Target="../diagrams/layout44.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doi.org/10.1177/00323217231224971" TargetMode="External"/><Relationship Id="rId11" Type="http://schemas.openxmlformats.org/officeDocument/2006/relationships/diagramData" Target="../diagrams/data44.xml"/><Relationship Id="rId5" Type="http://schemas.openxmlformats.org/officeDocument/2006/relationships/hyperlink" Target="https://libsearch.ncl.ac.uk/permalink/f/15e3e4n/TN_cdi_proquest_journals_1783257402Links" TargetMode="External"/><Relationship Id="rId15" Type="http://schemas.microsoft.com/office/2007/relationships/diagramDrawing" Target="../diagrams/drawing44.xml"/><Relationship Id="rId10" Type="http://schemas.openxmlformats.org/officeDocument/2006/relationships/hyperlink" Target="https://libsearch.ncl.ac.uk/permalink/f/15e3e4n/TN_cdi_proquest_journals_2597748144Links" TargetMode="External"/><Relationship Id="rId4" Type="http://schemas.openxmlformats.org/officeDocument/2006/relationships/hyperlink" Target="https://doi.org/10.1177/0038038517718991" TargetMode="External"/><Relationship Id="rId9" Type="http://schemas.openxmlformats.org/officeDocument/2006/relationships/hyperlink" Target="https://libsearch.ncl.ac.uk/permalink/f/1jraif3/NCL_ALMA2162912060002411" TargetMode="External"/><Relationship Id="rId14" Type="http://schemas.openxmlformats.org/officeDocument/2006/relationships/diagramColors" Target="../diagrams/colors4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0.xml"/><Relationship Id="rId5" Type="http://schemas.openxmlformats.org/officeDocument/2006/relationships/image" Target="../media/image64.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hyperlink" Target="http://www.jstor.org/stable/2682899" TargetMode="External"/><Relationship Id="rId2" Type="http://schemas.openxmlformats.org/officeDocument/2006/relationships/image" Target="../media/image85.emf"/><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58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10</a:t>
            </a:fld>
            <a:endParaRPr lang="en-US"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76208CA-897D-C63B-27DF-85B1F912F746}"/>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𝑦</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0</m:t>
                          </m:r>
                        </m:sub>
                      </m:sSub>
                      <m:r>
                        <a:rPr lang="en-GB" sz="2800" b="0" i="1" smtClean="0">
                          <a:latin typeface="Cambria Math" panose="02040503050406030204" pitchFamily="18" charset="0"/>
                        </a:rPr>
                        <m:t>1+</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1</m:t>
                          </m:r>
                        </m:sub>
                      </m:sSub>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𝑥</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latin typeface="Cambria Math" panose="02040503050406030204" pitchFamily="18" charset="0"/>
                        </a:rPr>
                        <m:t>+</m:t>
                      </m:r>
                      <m:sSub>
                        <m:sSubPr>
                          <m:ctrlPr>
                            <a:rPr lang="en-GB" sz="2800" i="1" smtClean="0">
                              <a:solidFill>
                                <a:schemeClr val="tx1"/>
                              </a:solidFill>
                              <a:latin typeface="Cambria Math" panose="02040503050406030204" pitchFamily="18" charset="0"/>
                            </a:rPr>
                          </m:ctrlPr>
                        </m:sSubPr>
                        <m:e>
                          <m:r>
                            <a:rPr lang="en-GB" sz="2800" b="0" i="1" smtClean="0">
                              <a:solidFill>
                                <a:srgbClr val="EA0000"/>
                              </a:solidFill>
                              <a:latin typeface="Cambria Math" panose="02040503050406030204" pitchFamily="18" charset="0"/>
                            </a:rPr>
                            <m:t>𝜀</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oMath>
                  </m:oMathPara>
                </a14:m>
                <a:endParaRPr lang="en-GB" dirty="0">
                  <a:solidFill>
                    <a:schemeClr val="tx1"/>
                  </a:solidFill>
                </a:endParaRPr>
              </a:p>
              <a:p>
                <a:pPr algn="ctr"/>
                <a:r>
                  <a:rPr lang="en-GB" sz="1600" dirty="0">
                    <a:solidFill>
                      <a:schemeClr val="bg1">
                        <a:lumMod val="85000"/>
                      </a:schemeClr>
                    </a:solidFill>
                  </a:rPr>
                  <a:t>where</a:t>
                </a:r>
                <a:r>
                  <a:rPr lang="en-GB" dirty="0"/>
                  <a: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rgbClr val="EA0000"/>
                            </a:solidFill>
                            <a:latin typeface="Cambria Math" panose="02040503050406030204" pitchFamily="18" charset="0"/>
                          </a:rPr>
                          <m:t>𝜀</m:t>
                        </m:r>
                      </m:e>
                      <m:sub>
                        <m:r>
                          <a:rPr lang="en-GB" sz="1600" b="0" i="1" smtClean="0">
                            <a:solidFill>
                              <a:schemeClr val="accent3">
                                <a:lumMod val="60000"/>
                                <a:lumOff val="40000"/>
                              </a:schemeClr>
                            </a:solidFill>
                            <a:latin typeface="Cambria Math" panose="02040503050406030204" pitchFamily="18" charset="0"/>
                          </a:rPr>
                          <m:t>𝑛</m:t>
                        </m:r>
                      </m:sub>
                    </m:sSub>
                    <m:r>
                      <a:rPr lang="en-GB" sz="1600" b="0" i="1" smtClean="0">
                        <a:solidFill>
                          <a:schemeClr val="tx1"/>
                        </a:solidFill>
                        <a:latin typeface="Cambria Math" panose="02040503050406030204" pitchFamily="18" charset="0"/>
                      </a:rPr>
                      <m:t>~</m:t>
                    </m:r>
                    <m:r>
                      <a:rPr lang="en-GB" sz="1600" b="0" i="1" smtClean="0">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latin typeface="Cambria Math" panose="02040503050406030204" pitchFamily="18" charset="0"/>
                      </a:rPr>
                      <m:t>)</m:t>
                    </m:r>
                  </m:oMath>
                </a14:m>
                <a:endParaRPr lang="en-GB" dirty="0"/>
              </a:p>
            </p:txBody>
          </p:sp>
        </mc:Choice>
        <mc:Fallback xmlns="">
          <p:sp>
            <p:nvSpPr>
              <p:cNvPr id="48" name="TextBox 47">
                <a:extLst>
                  <a:ext uri="{FF2B5EF4-FFF2-40B4-BE49-F238E27FC236}">
                    <a16:creationId xmlns:a16="http://schemas.microsoft.com/office/drawing/2014/main" id="{F76208CA-897D-C63B-27DF-85B1F912F746}"/>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49" name="TextBox 48">
            <a:extLst>
              <a:ext uri="{FF2B5EF4-FFF2-40B4-BE49-F238E27FC236}">
                <a16:creationId xmlns:a16="http://schemas.microsoft.com/office/drawing/2014/main" id="{6A53673A-76DE-2B98-33F0-BBD1FF675869}"/>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lumMod val="40000"/>
                    <a:lumOff val="60000"/>
                  </a:schemeClr>
                </a:solidFill>
              </a:rPr>
              <a:t>Standard Deviation</a:t>
            </a:r>
          </a:p>
        </p:txBody>
      </p:sp>
      <p:sp>
        <p:nvSpPr>
          <p:cNvPr id="50" name="TextBox 49">
            <a:extLst>
              <a:ext uri="{FF2B5EF4-FFF2-40B4-BE49-F238E27FC236}">
                <a16:creationId xmlns:a16="http://schemas.microsoft.com/office/drawing/2014/main" id="{6864B10B-A4FC-207B-798D-7B104496F8A7}"/>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lumMod val="40000"/>
                    <a:lumOff val="60000"/>
                  </a:schemeClr>
                </a:solidFill>
              </a:rPr>
              <a:t>Mean</a:t>
            </a:r>
          </a:p>
          <a:p>
            <a:endParaRPr lang="en-GB" sz="800" b="1" dirty="0">
              <a:solidFill>
                <a:schemeClr val="accent1">
                  <a:lumMod val="40000"/>
                  <a:lumOff val="60000"/>
                </a:schemeClr>
              </a:solidFill>
            </a:endParaRPr>
          </a:p>
        </p:txBody>
      </p:sp>
      <p:sp>
        <p:nvSpPr>
          <p:cNvPr id="51" name="TextBox 50">
            <a:extLst>
              <a:ext uri="{FF2B5EF4-FFF2-40B4-BE49-F238E27FC236}">
                <a16:creationId xmlns:a16="http://schemas.microsoft.com/office/drawing/2014/main" id="{52BABC9C-FFEF-C6B5-26D2-3673D39162A7}"/>
              </a:ext>
            </a:extLst>
          </p:cNvPr>
          <p:cNvSpPr txBox="1"/>
          <p:nvPr/>
        </p:nvSpPr>
        <p:spPr>
          <a:xfrm>
            <a:off x="7694001" y="1054239"/>
            <a:ext cx="744198" cy="215444"/>
          </a:xfrm>
          <a:prstGeom prst="rect">
            <a:avLst/>
          </a:prstGeom>
          <a:noFill/>
        </p:spPr>
        <p:txBody>
          <a:bodyPr wrap="square" rtlCol="0">
            <a:spAutoFit/>
          </a:bodyPr>
          <a:lstStyle/>
          <a:p>
            <a:r>
              <a:rPr lang="en-GB" sz="800" b="1" dirty="0">
                <a:solidFill>
                  <a:srgbClr val="BCBCBC"/>
                </a:solidFill>
              </a:rPr>
              <a:t>Error / Noise</a:t>
            </a:r>
          </a:p>
        </p:txBody>
      </p:sp>
      <p:sp>
        <p:nvSpPr>
          <p:cNvPr id="52" name="TextBox 51">
            <a:extLst>
              <a:ext uri="{FF2B5EF4-FFF2-40B4-BE49-F238E27FC236}">
                <a16:creationId xmlns:a16="http://schemas.microsoft.com/office/drawing/2014/main" id="{C62D3C18-A4C2-D066-BE44-EEE0BEB7F925}"/>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accent2">
                    <a:lumMod val="40000"/>
                    <a:lumOff val="60000"/>
                  </a:schemeClr>
                </a:solidFill>
              </a:rPr>
              <a:t>Coefficients</a:t>
            </a:r>
          </a:p>
        </p:txBody>
      </p:sp>
      <p:sp>
        <p:nvSpPr>
          <p:cNvPr id="53" name="Left Brace 52">
            <a:extLst>
              <a:ext uri="{FF2B5EF4-FFF2-40B4-BE49-F238E27FC236}">
                <a16:creationId xmlns:a16="http://schemas.microsoft.com/office/drawing/2014/main" id="{E9CC0C12-D071-22CD-4060-8BCBABF3FC08}"/>
              </a:ext>
            </a:extLst>
          </p:cNvPr>
          <p:cNvSpPr/>
          <p:nvPr/>
        </p:nvSpPr>
        <p:spPr>
          <a:xfrm rot="5400000">
            <a:off x="6404356" y="830225"/>
            <a:ext cx="171653" cy="963426"/>
          </a:xfrm>
          <a:prstGeom prst="leftBrace">
            <a:avLst>
              <a:gd name="adj1" fmla="val 0"/>
              <a:gd name="adj2" fmla="val 51481"/>
            </a:avLst>
          </a:prstGeom>
          <a:ln w="12700">
            <a:solidFill>
              <a:schemeClr val="accent2">
                <a:lumMod val="40000"/>
                <a:lumOff val="6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accent2"/>
              </a:solidFill>
            </a:endParaRPr>
          </a:p>
        </p:txBody>
      </p:sp>
      <p:sp>
        <p:nvSpPr>
          <p:cNvPr id="54" name="TextBox 53">
            <a:extLst>
              <a:ext uri="{FF2B5EF4-FFF2-40B4-BE49-F238E27FC236}">
                <a16:creationId xmlns:a16="http://schemas.microsoft.com/office/drawing/2014/main" id="{A1DF24B7-4EBD-C66F-3480-530D5F9BE145}"/>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Intercept</a:t>
            </a:r>
          </a:p>
        </p:txBody>
      </p:sp>
      <p:sp>
        <p:nvSpPr>
          <p:cNvPr id="55" name="TextBox 54">
            <a:extLst>
              <a:ext uri="{FF2B5EF4-FFF2-40B4-BE49-F238E27FC236}">
                <a16:creationId xmlns:a16="http://schemas.microsoft.com/office/drawing/2014/main" id="{17E8ED52-571A-3D86-EFA3-BB54C0667039}"/>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Slope</a:t>
            </a:r>
          </a:p>
        </p:txBody>
      </p:sp>
      <p:cxnSp>
        <p:nvCxnSpPr>
          <p:cNvPr id="56" name="Straight Arrow Connector 55">
            <a:extLst>
              <a:ext uri="{FF2B5EF4-FFF2-40B4-BE49-F238E27FC236}">
                <a16:creationId xmlns:a16="http://schemas.microsoft.com/office/drawing/2014/main" id="{5DCAB65A-9AC3-F1CF-490D-E9ED83A4039D}"/>
              </a:ext>
            </a:extLst>
          </p:cNvPr>
          <p:cNvCxnSpPr>
            <a:cxnSpLocks/>
          </p:cNvCxnSpPr>
          <p:nvPr/>
        </p:nvCxnSpPr>
        <p:spPr>
          <a:xfrm>
            <a:off x="5769057" y="1324173"/>
            <a:ext cx="122124" cy="144927"/>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4490C39-DB72-AA18-A338-3BA95AB2AB19}"/>
              </a:ext>
            </a:extLst>
          </p:cNvPr>
          <p:cNvCxnSpPr>
            <a:cxnSpLocks/>
          </p:cNvCxnSpPr>
          <p:nvPr/>
        </p:nvCxnSpPr>
        <p:spPr>
          <a:xfrm flipH="1">
            <a:off x="7047860" y="1314297"/>
            <a:ext cx="132511" cy="139734"/>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5DCE543F-7210-219F-FAB9-FB433C45A843}"/>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lumMod val="40000"/>
                    <a:lumOff val="60000"/>
                  </a:schemeClr>
                </a:solidFill>
              </a:rPr>
              <a:t>Normal / Gaussian</a:t>
            </a:r>
          </a:p>
          <a:p>
            <a:pPr algn="ctr"/>
            <a:r>
              <a:rPr lang="en-GB" sz="800" b="1" dirty="0">
                <a:solidFill>
                  <a:schemeClr val="accent1">
                    <a:lumMod val="40000"/>
                    <a:lumOff val="60000"/>
                  </a:schemeClr>
                </a:solidFill>
              </a:rPr>
              <a:t>distribution</a:t>
            </a:r>
          </a:p>
        </p:txBody>
      </p:sp>
      <p:cxnSp>
        <p:nvCxnSpPr>
          <p:cNvPr id="59" name="Straight Arrow Connector 58">
            <a:extLst>
              <a:ext uri="{FF2B5EF4-FFF2-40B4-BE49-F238E27FC236}">
                <a16:creationId xmlns:a16="http://schemas.microsoft.com/office/drawing/2014/main" id="{BB3F73A0-6554-4DED-11BC-6A7B276497A3}"/>
              </a:ext>
            </a:extLst>
          </p:cNvPr>
          <p:cNvCxnSpPr>
            <a:cxnSpLocks/>
            <a:stCxn id="51" idx="2"/>
          </p:cNvCxnSpPr>
          <p:nvPr/>
        </p:nvCxnSpPr>
        <p:spPr>
          <a:xfrm>
            <a:off x="8066100" y="1269683"/>
            <a:ext cx="0" cy="199417"/>
          </a:xfrm>
          <a:prstGeom prst="straightConnector1">
            <a:avLst/>
          </a:prstGeom>
          <a:ln w="6350">
            <a:solidFill>
              <a:schemeClr val="bg1">
                <a:lumMod val="65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829504C2-DE26-2A0A-928A-55629E63578C}"/>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D54CD4B-FE79-5889-2BCB-9A4EAD47A083}"/>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CE7CC4D-20E4-0F60-25D4-CB391F7D3FE9}"/>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0815FE7E-7406-AA8B-093F-A7FBD4DF1B22}"/>
              </a:ext>
            </a:extLst>
          </p:cNvPr>
          <p:cNvGrpSpPr/>
          <p:nvPr/>
        </p:nvGrpSpPr>
        <p:grpSpPr>
          <a:xfrm>
            <a:off x="4277543" y="247593"/>
            <a:ext cx="4633722" cy="553523"/>
            <a:chOff x="547986" y="242357"/>
            <a:chExt cx="4633722" cy="543281"/>
          </a:xfrm>
        </p:grpSpPr>
        <p:sp>
          <p:nvSpPr>
            <p:cNvPr id="64" name="Rectangle 63">
              <a:extLst>
                <a:ext uri="{FF2B5EF4-FFF2-40B4-BE49-F238E27FC236}">
                  <a16:creationId xmlns:a16="http://schemas.microsoft.com/office/drawing/2014/main" id="{1A05BCD8-65B6-1706-6AB5-0844B2E2DA29}"/>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5" name="TextBox 64">
              <a:extLst>
                <a:ext uri="{FF2B5EF4-FFF2-40B4-BE49-F238E27FC236}">
                  <a16:creationId xmlns:a16="http://schemas.microsoft.com/office/drawing/2014/main" id="{656FEB66-CC75-7C18-C120-DF59479889E3}"/>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spTree>
    <p:extLst>
      <p:ext uri="{BB962C8B-B14F-4D97-AF65-F5344CB8AC3E}">
        <p14:creationId xmlns:p14="http://schemas.microsoft.com/office/powerpoint/2010/main" val="374233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11</a:t>
            </a:fld>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65120A-10EC-146D-4E48-680712681C92}"/>
                  </a:ext>
                </a:extLst>
              </p:cNvPr>
              <p:cNvSpPr txBox="1"/>
              <p:nvPr/>
            </p:nvSpPr>
            <p:spPr>
              <a:xfrm>
                <a:off x="4504119" y="2975512"/>
                <a:ext cx="4556099" cy="307777"/>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000" i="1" smtClean="0">
                              <a:solidFill>
                                <a:schemeClr val="accent3">
                                  <a:lumMod val="75000"/>
                                </a:schemeClr>
                              </a:solidFill>
                              <a:latin typeface="Cambria Math" panose="02040503050406030204" pitchFamily="18" charset="0"/>
                            </a:rPr>
                          </m:ctrlPr>
                        </m:sSubPr>
                        <m:e>
                          <m:r>
                            <a:rPr lang="en-GB" sz="2000" b="0" i="1" smtClean="0">
                              <a:solidFill>
                                <a:schemeClr val="accent3">
                                  <a:lumMod val="75000"/>
                                </a:schemeClr>
                              </a:solidFill>
                              <a:latin typeface="Cambria Math" panose="02040503050406030204" pitchFamily="18" charset="0"/>
                            </a:rPr>
                            <m:t>𝑦</m:t>
                          </m:r>
                        </m:e>
                        <m:sub>
                          <m:r>
                            <a:rPr lang="en-GB" sz="2000" b="0" i="1" smtClean="0">
                              <a:solidFill>
                                <a:schemeClr val="accent3">
                                  <a:lumMod val="60000"/>
                                  <a:lumOff val="40000"/>
                                </a:schemeClr>
                              </a:solidFill>
                              <a:latin typeface="Cambria Math" panose="02040503050406030204" pitchFamily="18" charset="0"/>
                            </a:rPr>
                            <m:t>𝑛</m:t>
                          </m:r>
                        </m:sub>
                      </m:sSub>
                      <m:r>
                        <a:rPr lang="en-GB" sz="2000" b="0" i="1" smtClean="0">
                          <a:solidFill>
                            <a:schemeClr val="tx1"/>
                          </a:solidFill>
                          <a:latin typeface="Cambria Math" panose="02040503050406030204" pitchFamily="18" charset="0"/>
                        </a:rPr>
                        <m:t>−</m:t>
                      </m:r>
                      <m:d>
                        <m:dPr>
                          <m:ctrlPr>
                            <a:rPr lang="en-GB" sz="2000" i="1" smtClean="0">
                              <a:solidFill>
                                <a:schemeClr val="tx1"/>
                              </a:solidFill>
                              <a:latin typeface="Cambria Math" panose="02040503050406030204" pitchFamily="18" charset="0"/>
                            </a:rPr>
                          </m:ctrlPr>
                        </m:dPr>
                        <m:e>
                          <m:sSub>
                            <m:sSubPr>
                              <m:ctrlPr>
                                <a:rPr lang="en-GB" sz="200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𝛽</m:t>
                              </m:r>
                            </m:e>
                            <m:sub>
                              <m:r>
                                <a:rPr lang="en-GB" sz="2000" b="0" i="1" smtClean="0">
                                  <a:solidFill>
                                    <a:schemeClr val="accent2"/>
                                  </a:solidFill>
                                  <a:latin typeface="Cambria Math" panose="02040503050406030204" pitchFamily="18" charset="0"/>
                                </a:rPr>
                                <m:t>0</m:t>
                              </m:r>
                            </m:sub>
                          </m:sSub>
                          <m:r>
                            <a:rPr lang="en-GB" sz="2000" b="0" i="1" smtClean="0">
                              <a:latin typeface="Cambria Math" panose="02040503050406030204" pitchFamily="18" charset="0"/>
                            </a:rPr>
                            <m:t>1+</m:t>
                          </m:r>
                          <m:sSub>
                            <m:sSubPr>
                              <m:ctrlPr>
                                <a:rPr lang="en-GB" sz="200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𝛽</m:t>
                              </m:r>
                            </m:e>
                            <m:sub>
                              <m:r>
                                <a:rPr lang="en-GB" sz="2000" b="0" i="1" smtClean="0">
                                  <a:solidFill>
                                    <a:schemeClr val="accent2"/>
                                  </a:solidFill>
                                  <a:latin typeface="Cambria Math" panose="02040503050406030204" pitchFamily="18" charset="0"/>
                                </a:rPr>
                                <m:t>1</m:t>
                              </m:r>
                            </m:sub>
                          </m:sSub>
                          <m:sSub>
                            <m:sSubPr>
                              <m:ctrlPr>
                                <a:rPr lang="en-GB" sz="2000" i="1" smtClean="0">
                                  <a:solidFill>
                                    <a:schemeClr val="accent3">
                                      <a:lumMod val="75000"/>
                                    </a:schemeClr>
                                  </a:solidFill>
                                  <a:latin typeface="Cambria Math" panose="02040503050406030204" pitchFamily="18" charset="0"/>
                                </a:rPr>
                              </m:ctrlPr>
                            </m:sSubPr>
                            <m:e>
                              <m:r>
                                <a:rPr lang="en-GB" sz="2000" b="0" i="1" smtClean="0">
                                  <a:solidFill>
                                    <a:schemeClr val="accent3">
                                      <a:lumMod val="75000"/>
                                    </a:schemeClr>
                                  </a:solidFill>
                                  <a:latin typeface="Cambria Math" panose="02040503050406030204" pitchFamily="18" charset="0"/>
                                </a:rPr>
                                <m:t>𝑋</m:t>
                              </m:r>
                            </m:e>
                            <m:sub>
                              <m:r>
                                <a:rPr lang="en-GB" sz="2000" b="0" i="1" smtClean="0">
                                  <a:solidFill>
                                    <a:schemeClr val="accent3">
                                      <a:lumMod val="60000"/>
                                      <a:lumOff val="40000"/>
                                    </a:schemeClr>
                                  </a:solidFill>
                                  <a:latin typeface="Cambria Math" panose="02040503050406030204" pitchFamily="18" charset="0"/>
                                </a:rPr>
                                <m:t>𝑛</m:t>
                              </m:r>
                            </m:sub>
                          </m:sSub>
                        </m:e>
                      </m:d>
                      <m:r>
                        <a:rPr lang="en-GB" sz="2000" b="0" i="1" smtClean="0">
                          <a:solidFill>
                            <a:schemeClr val="tx1"/>
                          </a:solidFill>
                          <a:latin typeface="Cambria Math" panose="02040503050406030204" pitchFamily="18" charset="0"/>
                        </a:rPr>
                        <m:t> ~</m:t>
                      </m:r>
                      <m:r>
                        <a:rPr lang="en-GB" sz="2000" b="0" i="1" smtClean="0">
                          <a:solidFill>
                            <a:srgbClr val="FFC000"/>
                          </a:solidFill>
                          <a:latin typeface="Cambria Math" panose="02040503050406030204" pitchFamily="18" charset="0"/>
                        </a:rPr>
                        <m:t> </m:t>
                      </m:r>
                      <m:r>
                        <a:rPr lang="en-GB" sz="2000" i="1" smtClean="0">
                          <a:solidFill>
                            <a:schemeClr val="accent1"/>
                          </a:solidFill>
                          <a:latin typeface="Cambria Math" panose="02040503050406030204" pitchFamily="18" charset="0"/>
                        </a:rPr>
                        <m:t>𝒩</m:t>
                      </m:r>
                      <m:r>
                        <a:rPr lang="en-GB" sz="2000" i="1" smtClean="0">
                          <a:solidFill>
                            <a:schemeClr val="tx1"/>
                          </a:solidFill>
                          <a:latin typeface="Cambria Math" panose="02040503050406030204" pitchFamily="18" charset="0"/>
                        </a:rPr>
                        <m:t>(</m:t>
                      </m:r>
                      <m:r>
                        <a:rPr lang="en-GB" sz="2000" i="1" smtClean="0">
                          <a:solidFill>
                            <a:schemeClr val="accent1"/>
                          </a:solidFill>
                          <a:latin typeface="Cambria Math" panose="02040503050406030204" pitchFamily="18" charset="0"/>
                        </a:rPr>
                        <m:t>𝜇</m:t>
                      </m:r>
                      <m:r>
                        <a:rPr lang="en-GB" sz="2000" b="0" i="1" smtClean="0">
                          <a:solidFill>
                            <a:schemeClr val="tx1"/>
                          </a:solidFill>
                          <a:latin typeface="Cambria Math" panose="02040503050406030204" pitchFamily="18" charset="0"/>
                        </a:rPr>
                        <m:t>=0</m:t>
                      </m:r>
                      <m:r>
                        <a:rPr lang="en-GB" sz="2000" i="1" smtClean="0">
                          <a:solidFill>
                            <a:schemeClr val="tx1"/>
                          </a:solidFill>
                          <a:latin typeface="Cambria Math" panose="02040503050406030204" pitchFamily="18" charset="0"/>
                        </a:rPr>
                        <m:t>,</m:t>
                      </m:r>
                      <m:r>
                        <a:rPr lang="en-GB" sz="2000" b="0" i="1" smtClean="0">
                          <a:solidFill>
                            <a:schemeClr val="accent1"/>
                          </a:solidFill>
                          <a:latin typeface="Cambria Math" panose="02040503050406030204" pitchFamily="18" charset="0"/>
                        </a:rPr>
                        <m:t>𝜎</m:t>
                      </m:r>
                      <m:r>
                        <a:rPr lang="en-GB" sz="2000" i="1" smtClean="0">
                          <a:solidFill>
                            <a:schemeClr val="tx1"/>
                          </a:solidFill>
                          <a:latin typeface="Cambria Math" panose="02040503050406030204" pitchFamily="18" charset="0"/>
                        </a:rPr>
                        <m:t>)</m:t>
                      </m:r>
                    </m:oMath>
                  </m:oMathPara>
                </a14:m>
                <a:endParaRPr lang="en-GB" sz="1400" dirty="0"/>
              </a:p>
            </p:txBody>
          </p:sp>
        </mc:Choice>
        <mc:Fallback xmlns="">
          <p:sp>
            <p:nvSpPr>
              <p:cNvPr id="13" name="TextBox 12">
                <a:extLst>
                  <a:ext uri="{FF2B5EF4-FFF2-40B4-BE49-F238E27FC236}">
                    <a16:creationId xmlns:a16="http://schemas.microsoft.com/office/drawing/2014/main" id="{3B65120A-10EC-146D-4E48-680712681C92}"/>
                  </a:ext>
                </a:extLst>
              </p:cNvPr>
              <p:cNvSpPr txBox="1">
                <a:spLocks noRot="1" noChangeAspect="1" noMove="1" noResize="1" noEditPoints="1" noAdjustHandles="1" noChangeArrowheads="1" noChangeShapeType="1" noTextEdit="1"/>
              </p:cNvSpPr>
              <p:nvPr/>
            </p:nvSpPr>
            <p:spPr>
              <a:xfrm>
                <a:off x="4504119" y="2975512"/>
                <a:ext cx="4556099" cy="307777"/>
              </a:xfrm>
              <a:prstGeom prst="rect">
                <a:avLst/>
              </a:prstGeom>
              <a:blipFill>
                <a:blip r:embed="rId8"/>
                <a:stretch>
                  <a:fillRect t="-1961"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76208CA-897D-C63B-27DF-85B1F912F746}"/>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𝑦</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0</m:t>
                          </m:r>
                        </m:sub>
                      </m:sSub>
                      <m:r>
                        <a:rPr lang="en-GB" sz="2800" b="0" i="1" smtClean="0">
                          <a:latin typeface="Cambria Math" panose="02040503050406030204" pitchFamily="18" charset="0"/>
                        </a:rPr>
                        <m:t>1+</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1</m:t>
                          </m:r>
                        </m:sub>
                      </m:sSub>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𝑥</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latin typeface="Cambria Math" panose="02040503050406030204" pitchFamily="18" charset="0"/>
                        </a:rPr>
                        <m:t>+</m:t>
                      </m:r>
                      <m:sSub>
                        <m:sSubPr>
                          <m:ctrlPr>
                            <a:rPr lang="en-GB" sz="2800" i="1" smtClean="0">
                              <a:solidFill>
                                <a:schemeClr val="tx1"/>
                              </a:solidFill>
                              <a:latin typeface="Cambria Math" panose="02040503050406030204" pitchFamily="18" charset="0"/>
                            </a:rPr>
                          </m:ctrlPr>
                        </m:sSubPr>
                        <m:e>
                          <m:r>
                            <a:rPr lang="en-GB" sz="2800" b="0" i="1" smtClean="0">
                              <a:solidFill>
                                <a:srgbClr val="EA0000"/>
                              </a:solidFill>
                              <a:latin typeface="Cambria Math" panose="02040503050406030204" pitchFamily="18" charset="0"/>
                            </a:rPr>
                            <m:t>𝜀</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oMath>
                  </m:oMathPara>
                </a14:m>
                <a:endParaRPr lang="en-GB" dirty="0">
                  <a:solidFill>
                    <a:schemeClr val="tx1"/>
                  </a:solidFill>
                </a:endParaRPr>
              </a:p>
              <a:p>
                <a:pPr algn="ctr"/>
                <a:r>
                  <a:rPr lang="en-GB" sz="1600" dirty="0">
                    <a:solidFill>
                      <a:schemeClr val="bg1">
                        <a:lumMod val="85000"/>
                      </a:schemeClr>
                    </a:solidFill>
                  </a:rPr>
                  <a:t>where</a:t>
                </a:r>
                <a:r>
                  <a:rPr lang="en-GB" dirty="0"/>
                  <a: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rgbClr val="EA0000"/>
                            </a:solidFill>
                            <a:latin typeface="Cambria Math" panose="02040503050406030204" pitchFamily="18" charset="0"/>
                          </a:rPr>
                          <m:t>𝜀</m:t>
                        </m:r>
                      </m:e>
                      <m:sub>
                        <m:r>
                          <a:rPr lang="en-GB" sz="1600" b="0" i="1" smtClean="0">
                            <a:solidFill>
                              <a:schemeClr val="accent3">
                                <a:lumMod val="60000"/>
                                <a:lumOff val="40000"/>
                              </a:schemeClr>
                            </a:solidFill>
                            <a:latin typeface="Cambria Math" panose="02040503050406030204" pitchFamily="18" charset="0"/>
                          </a:rPr>
                          <m:t>𝑛</m:t>
                        </m:r>
                      </m:sub>
                    </m:sSub>
                    <m:r>
                      <a:rPr lang="en-GB" sz="1600" b="0" i="1" smtClean="0">
                        <a:solidFill>
                          <a:schemeClr val="tx1"/>
                        </a:solidFill>
                        <a:latin typeface="Cambria Math" panose="02040503050406030204" pitchFamily="18" charset="0"/>
                      </a:rPr>
                      <m:t>~</m:t>
                    </m:r>
                    <m:r>
                      <a:rPr lang="en-GB" sz="1600" b="0" i="1" smtClean="0">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latin typeface="Cambria Math" panose="02040503050406030204" pitchFamily="18" charset="0"/>
                      </a:rPr>
                      <m:t>)</m:t>
                    </m:r>
                  </m:oMath>
                </a14:m>
                <a:endParaRPr lang="en-GB" dirty="0"/>
              </a:p>
            </p:txBody>
          </p:sp>
        </mc:Choice>
        <mc:Fallback xmlns="">
          <p:sp>
            <p:nvSpPr>
              <p:cNvPr id="48" name="TextBox 47">
                <a:extLst>
                  <a:ext uri="{FF2B5EF4-FFF2-40B4-BE49-F238E27FC236}">
                    <a16:creationId xmlns:a16="http://schemas.microsoft.com/office/drawing/2014/main" id="{F76208CA-897D-C63B-27DF-85B1F912F746}"/>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9"/>
                <a:stretch>
                  <a:fillRect b="-15385"/>
                </a:stretch>
              </a:blipFill>
            </p:spPr>
            <p:txBody>
              <a:bodyPr/>
              <a:lstStyle/>
              <a:p>
                <a:r>
                  <a:rPr lang="en-GB">
                    <a:noFill/>
                  </a:rPr>
                  <a:t> </a:t>
                </a:r>
              </a:p>
            </p:txBody>
          </p:sp>
        </mc:Fallback>
      </mc:AlternateContent>
      <p:sp>
        <p:nvSpPr>
          <p:cNvPr id="49" name="TextBox 48">
            <a:extLst>
              <a:ext uri="{FF2B5EF4-FFF2-40B4-BE49-F238E27FC236}">
                <a16:creationId xmlns:a16="http://schemas.microsoft.com/office/drawing/2014/main" id="{6A53673A-76DE-2B98-33F0-BBD1FF675869}"/>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lumMod val="40000"/>
                    <a:lumOff val="60000"/>
                  </a:schemeClr>
                </a:solidFill>
              </a:rPr>
              <a:t>Standard Deviation</a:t>
            </a:r>
          </a:p>
        </p:txBody>
      </p:sp>
      <p:sp>
        <p:nvSpPr>
          <p:cNvPr id="50" name="TextBox 49">
            <a:extLst>
              <a:ext uri="{FF2B5EF4-FFF2-40B4-BE49-F238E27FC236}">
                <a16:creationId xmlns:a16="http://schemas.microsoft.com/office/drawing/2014/main" id="{6864B10B-A4FC-207B-798D-7B104496F8A7}"/>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lumMod val="40000"/>
                    <a:lumOff val="60000"/>
                  </a:schemeClr>
                </a:solidFill>
              </a:rPr>
              <a:t>Mean</a:t>
            </a:r>
          </a:p>
          <a:p>
            <a:endParaRPr lang="en-GB" sz="800" b="1" dirty="0">
              <a:solidFill>
                <a:schemeClr val="accent1">
                  <a:lumMod val="40000"/>
                  <a:lumOff val="60000"/>
                </a:schemeClr>
              </a:solidFill>
            </a:endParaRPr>
          </a:p>
        </p:txBody>
      </p:sp>
      <p:sp>
        <p:nvSpPr>
          <p:cNvPr id="51" name="TextBox 50">
            <a:extLst>
              <a:ext uri="{FF2B5EF4-FFF2-40B4-BE49-F238E27FC236}">
                <a16:creationId xmlns:a16="http://schemas.microsoft.com/office/drawing/2014/main" id="{52BABC9C-FFEF-C6B5-26D2-3673D39162A7}"/>
              </a:ext>
            </a:extLst>
          </p:cNvPr>
          <p:cNvSpPr txBox="1"/>
          <p:nvPr/>
        </p:nvSpPr>
        <p:spPr>
          <a:xfrm>
            <a:off x="7694001" y="1054239"/>
            <a:ext cx="744198" cy="215444"/>
          </a:xfrm>
          <a:prstGeom prst="rect">
            <a:avLst/>
          </a:prstGeom>
          <a:noFill/>
        </p:spPr>
        <p:txBody>
          <a:bodyPr wrap="square" rtlCol="0">
            <a:spAutoFit/>
          </a:bodyPr>
          <a:lstStyle/>
          <a:p>
            <a:r>
              <a:rPr lang="en-GB" sz="800" b="1" dirty="0">
                <a:solidFill>
                  <a:srgbClr val="BCBCBC"/>
                </a:solidFill>
              </a:rPr>
              <a:t>Error / Noise</a:t>
            </a:r>
          </a:p>
        </p:txBody>
      </p:sp>
      <p:sp>
        <p:nvSpPr>
          <p:cNvPr id="52" name="TextBox 51">
            <a:extLst>
              <a:ext uri="{FF2B5EF4-FFF2-40B4-BE49-F238E27FC236}">
                <a16:creationId xmlns:a16="http://schemas.microsoft.com/office/drawing/2014/main" id="{C62D3C18-A4C2-D066-BE44-EEE0BEB7F925}"/>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accent2">
                    <a:lumMod val="40000"/>
                    <a:lumOff val="60000"/>
                  </a:schemeClr>
                </a:solidFill>
              </a:rPr>
              <a:t>Coefficients</a:t>
            </a:r>
          </a:p>
        </p:txBody>
      </p:sp>
      <p:sp>
        <p:nvSpPr>
          <p:cNvPr id="53" name="Left Brace 52">
            <a:extLst>
              <a:ext uri="{FF2B5EF4-FFF2-40B4-BE49-F238E27FC236}">
                <a16:creationId xmlns:a16="http://schemas.microsoft.com/office/drawing/2014/main" id="{E9CC0C12-D071-22CD-4060-8BCBABF3FC08}"/>
              </a:ext>
            </a:extLst>
          </p:cNvPr>
          <p:cNvSpPr/>
          <p:nvPr/>
        </p:nvSpPr>
        <p:spPr>
          <a:xfrm rot="5400000">
            <a:off x="6404356" y="830225"/>
            <a:ext cx="171653" cy="963426"/>
          </a:xfrm>
          <a:prstGeom prst="leftBrace">
            <a:avLst>
              <a:gd name="adj1" fmla="val 0"/>
              <a:gd name="adj2" fmla="val 51481"/>
            </a:avLst>
          </a:prstGeom>
          <a:ln w="12700">
            <a:solidFill>
              <a:schemeClr val="accent2">
                <a:lumMod val="40000"/>
                <a:lumOff val="6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accent2"/>
              </a:solidFill>
            </a:endParaRPr>
          </a:p>
        </p:txBody>
      </p:sp>
      <p:sp>
        <p:nvSpPr>
          <p:cNvPr id="54" name="TextBox 53">
            <a:extLst>
              <a:ext uri="{FF2B5EF4-FFF2-40B4-BE49-F238E27FC236}">
                <a16:creationId xmlns:a16="http://schemas.microsoft.com/office/drawing/2014/main" id="{A1DF24B7-4EBD-C66F-3480-530D5F9BE145}"/>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Intercept</a:t>
            </a:r>
          </a:p>
        </p:txBody>
      </p:sp>
      <p:sp>
        <p:nvSpPr>
          <p:cNvPr id="55" name="TextBox 54">
            <a:extLst>
              <a:ext uri="{FF2B5EF4-FFF2-40B4-BE49-F238E27FC236}">
                <a16:creationId xmlns:a16="http://schemas.microsoft.com/office/drawing/2014/main" id="{17E8ED52-571A-3D86-EFA3-BB54C0667039}"/>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Slope</a:t>
            </a:r>
          </a:p>
        </p:txBody>
      </p:sp>
      <p:cxnSp>
        <p:nvCxnSpPr>
          <p:cNvPr id="56" name="Straight Arrow Connector 55">
            <a:extLst>
              <a:ext uri="{FF2B5EF4-FFF2-40B4-BE49-F238E27FC236}">
                <a16:creationId xmlns:a16="http://schemas.microsoft.com/office/drawing/2014/main" id="{5DCAB65A-9AC3-F1CF-490D-E9ED83A4039D}"/>
              </a:ext>
            </a:extLst>
          </p:cNvPr>
          <p:cNvCxnSpPr>
            <a:cxnSpLocks/>
          </p:cNvCxnSpPr>
          <p:nvPr/>
        </p:nvCxnSpPr>
        <p:spPr>
          <a:xfrm>
            <a:off x="5769057" y="1324173"/>
            <a:ext cx="122124" cy="144927"/>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4490C39-DB72-AA18-A338-3BA95AB2AB19}"/>
              </a:ext>
            </a:extLst>
          </p:cNvPr>
          <p:cNvCxnSpPr>
            <a:cxnSpLocks/>
          </p:cNvCxnSpPr>
          <p:nvPr/>
        </p:nvCxnSpPr>
        <p:spPr>
          <a:xfrm flipH="1">
            <a:off x="7047860" y="1314297"/>
            <a:ext cx="132511" cy="139734"/>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5DCE543F-7210-219F-FAB9-FB433C45A843}"/>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lumMod val="40000"/>
                    <a:lumOff val="60000"/>
                  </a:schemeClr>
                </a:solidFill>
              </a:rPr>
              <a:t>Normal / Gaussian</a:t>
            </a:r>
          </a:p>
          <a:p>
            <a:pPr algn="ctr"/>
            <a:r>
              <a:rPr lang="en-GB" sz="800" b="1" dirty="0">
                <a:solidFill>
                  <a:schemeClr val="accent1">
                    <a:lumMod val="40000"/>
                    <a:lumOff val="60000"/>
                  </a:schemeClr>
                </a:solidFill>
              </a:rPr>
              <a:t>distribution</a:t>
            </a:r>
          </a:p>
        </p:txBody>
      </p:sp>
      <p:cxnSp>
        <p:nvCxnSpPr>
          <p:cNvPr id="59" name="Straight Arrow Connector 58">
            <a:extLst>
              <a:ext uri="{FF2B5EF4-FFF2-40B4-BE49-F238E27FC236}">
                <a16:creationId xmlns:a16="http://schemas.microsoft.com/office/drawing/2014/main" id="{BB3F73A0-6554-4DED-11BC-6A7B276497A3}"/>
              </a:ext>
            </a:extLst>
          </p:cNvPr>
          <p:cNvCxnSpPr>
            <a:cxnSpLocks/>
            <a:stCxn id="51" idx="2"/>
          </p:cNvCxnSpPr>
          <p:nvPr/>
        </p:nvCxnSpPr>
        <p:spPr>
          <a:xfrm>
            <a:off x="8066100" y="1269683"/>
            <a:ext cx="0" cy="199417"/>
          </a:xfrm>
          <a:prstGeom prst="straightConnector1">
            <a:avLst/>
          </a:prstGeom>
          <a:ln w="6350">
            <a:solidFill>
              <a:schemeClr val="bg1">
                <a:lumMod val="65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829504C2-DE26-2A0A-928A-55629E63578C}"/>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D54CD4B-FE79-5889-2BCB-9A4EAD47A083}"/>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CE7CC4D-20E4-0F60-25D4-CB391F7D3FE9}"/>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FA5D7C83-BB6B-CCC7-16E4-7A4FB4741E70}"/>
              </a:ext>
            </a:extLst>
          </p:cNvPr>
          <p:cNvGrpSpPr/>
          <p:nvPr/>
        </p:nvGrpSpPr>
        <p:grpSpPr>
          <a:xfrm>
            <a:off x="4277543" y="247593"/>
            <a:ext cx="4633722" cy="553523"/>
            <a:chOff x="547986" y="242357"/>
            <a:chExt cx="4633722" cy="543281"/>
          </a:xfrm>
        </p:grpSpPr>
        <p:sp>
          <p:nvSpPr>
            <p:cNvPr id="3" name="Rectangle 2">
              <a:extLst>
                <a:ext uri="{FF2B5EF4-FFF2-40B4-BE49-F238E27FC236}">
                  <a16:creationId xmlns:a16="http://schemas.microsoft.com/office/drawing/2014/main" id="{16C25D48-1DEE-0487-F4BE-C791383385F4}"/>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E3C41569-A5EB-43DC-1549-548619A7650F}"/>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spTree>
    <p:extLst>
      <p:ext uri="{BB962C8B-B14F-4D97-AF65-F5344CB8AC3E}">
        <p14:creationId xmlns:p14="http://schemas.microsoft.com/office/powerpoint/2010/main" val="194304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12</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40422E-A14E-8495-6908-9F1AEB3D0491}"/>
                  </a:ext>
                </a:extLst>
              </p:cNvPr>
              <p:cNvSpPr txBox="1"/>
              <p:nvPr/>
            </p:nvSpPr>
            <p:spPr>
              <a:xfrm>
                <a:off x="4610531" y="3937272"/>
                <a:ext cx="4524464"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𝑦</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𝑋</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8" name="TextBox 7">
                <a:extLst>
                  <a:ext uri="{FF2B5EF4-FFF2-40B4-BE49-F238E27FC236}">
                    <a16:creationId xmlns:a16="http://schemas.microsoft.com/office/drawing/2014/main" id="{0440422E-A14E-8495-6908-9F1AEB3D0491}"/>
                  </a:ext>
                </a:extLst>
              </p:cNvPr>
              <p:cNvSpPr txBox="1">
                <a:spLocks noRot="1" noChangeAspect="1" noMove="1" noResize="1" noEditPoints="1" noAdjustHandles="1" noChangeArrowheads="1" noChangeShapeType="1" noTextEdit="1"/>
              </p:cNvSpPr>
              <p:nvPr/>
            </p:nvSpPr>
            <p:spPr>
              <a:xfrm>
                <a:off x="4610531" y="3937272"/>
                <a:ext cx="4524464" cy="369332"/>
              </a:xfrm>
              <a:prstGeom prst="rect">
                <a:avLst/>
              </a:prstGeom>
              <a:blipFill>
                <a:blip r:embed="rId8"/>
                <a:stretch>
                  <a:fillRect b="-35000"/>
                </a:stretch>
              </a:blipFill>
            </p:spPr>
            <p:txBody>
              <a:bodyPr/>
              <a:lstStyle/>
              <a:p>
                <a:r>
                  <a:rPr lang="en-GB">
                    <a:noFill/>
                  </a:rPr>
                  <a:t> </a:t>
                </a:r>
              </a:p>
            </p:txBody>
          </p:sp>
        </mc:Fallback>
      </mc:AlternateContent>
      <p:grpSp>
        <p:nvGrpSpPr>
          <p:cNvPr id="47" name="Group 46">
            <a:extLst>
              <a:ext uri="{FF2B5EF4-FFF2-40B4-BE49-F238E27FC236}">
                <a16:creationId xmlns:a16="http://schemas.microsoft.com/office/drawing/2014/main" id="{71B051EF-0D5B-881A-D42F-20727A13847A}"/>
              </a:ext>
            </a:extLst>
          </p:cNvPr>
          <p:cNvGrpSpPr/>
          <p:nvPr/>
        </p:nvGrpSpPr>
        <p:grpSpPr>
          <a:xfrm>
            <a:off x="4277543" y="247593"/>
            <a:ext cx="4633722" cy="553523"/>
            <a:chOff x="547986" y="242357"/>
            <a:chExt cx="4633722" cy="543281"/>
          </a:xfrm>
        </p:grpSpPr>
        <p:sp>
          <p:nvSpPr>
            <p:cNvPr id="48" name="Rectangle 47">
              <a:extLst>
                <a:ext uri="{FF2B5EF4-FFF2-40B4-BE49-F238E27FC236}">
                  <a16:creationId xmlns:a16="http://schemas.microsoft.com/office/drawing/2014/main" id="{7A44D393-EA30-D3CB-E531-275DC2D85DD9}"/>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49" name="TextBox 48">
              <a:extLst>
                <a:ext uri="{FF2B5EF4-FFF2-40B4-BE49-F238E27FC236}">
                  <a16:creationId xmlns:a16="http://schemas.microsoft.com/office/drawing/2014/main" id="{79FFF2A8-95B7-B739-A8B9-BD4534AE852D}"/>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4ABEC43-CA54-D647-A479-FC4F626D96D2}"/>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𝑦</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0</m:t>
                          </m:r>
                        </m:sub>
                      </m:sSub>
                      <m:r>
                        <a:rPr lang="en-GB" sz="2800" b="0" i="1" smtClean="0">
                          <a:latin typeface="Cambria Math" panose="02040503050406030204" pitchFamily="18" charset="0"/>
                        </a:rPr>
                        <m:t>1+</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1</m:t>
                          </m:r>
                        </m:sub>
                      </m:sSub>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𝑥</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latin typeface="Cambria Math" panose="02040503050406030204" pitchFamily="18" charset="0"/>
                        </a:rPr>
                        <m:t>+</m:t>
                      </m:r>
                      <m:sSub>
                        <m:sSubPr>
                          <m:ctrlPr>
                            <a:rPr lang="en-GB" sz="2800" i="1" smtClean="0">
                              <a:solidFill>
                                <a:schemeClr val="tx1"/>
                              </a:solidFill>
                              <a:latin typeface="Cambria Math" panose="02040503050406030204" pitchFamily="18" charset="0"/>
                            </a:rPr>
                          </m:ctrlPr>
                        </m:sSubPr>
                        <m:e>
                          <m:r>
                            <a:rPr lang="en-GB" sz="2800" b="0" i="1" smtClean="0">
                              <a:solidFill>
                                <a:srgbClr val="EA0000"/>
                              </a:solidFill>
                              <a:latin typeface="Cambria Math" panose="02040503050406030204" pitchFamily="18" charset="0"/>
                            </a:rPr>
                            <m:t>𝜀</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oMath>
                  </m:oMathPara>
                </a14:m>
                <a:endParaRPr lang="en-GB" dirty="0">
                  <a:solidFill>
                    <a:schemeClr val="tx1"/>
                  </a:solidFill>
                </a:endParaRPr>
              </a:p>
              <a:p>
                <a:pPr algn="ctr"/>
                <a:r>
                  <a:rPr lang="en-GB" sz="1600" dirty="0">
                    <a:solidFill>
                      <a:schemeClr val="bg1">
                        <a:lumMod val="85000"/>
                      </a:schemeClr>
                    </a:solidFill>
                  </a:rPr>
                  <a:t>where</a:t>
                </a:r>
                <a:r>
                  <a:rPr lang="en-GB" dirty="0"/>
                  <a: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rgbClr val="EA0000"/>
                            </a:solidFill>
                            <a:latin typeface="Cambria Math" panose="02040503050406030204" pitchFamily="18" charset="0"/>
                          </a:rPr>
                          <m:t>𝜀</m:t>
                        </m:r>
                      </m:e>
                      <m:sub>
                        <m:r>
                          <a:rPr lang="en-GB" sz="1600" b="0" i="1" smtClean="0">
                            <a:solidFill>
                              <a:schemeClr val="accent3">
                                <a:lumMod val="60000"/>
                                <a:lumOff val="40000"/>
                              </a:schemeClr>
                            </a:solidFill>
                            <a:latin typeface="Cambria Math" panose="02040503050406030204" pitchFamily="18" charset="0"/>
                          </a:rPr>
                          <m:t>𝑛</m:t>
                        </m:r>
                      </m:sub>
                    </m:sSub>
                    <m:r>
                      <a:rPr lang="en-GB" sz="1600" b="0" i="1" smtClean="0">
                        <a:solidFill>
                          <a:schemeClr val="tx1"/>
                        </a:solidFill>
                        <a:latin typeface="Cambria Math" panose="02040503050406030204" pitchFamily="18" charset="0"/>
                      </a:rPr>
                      <m:t>~</m:t>
                    </m:r>
                    <m:r>
                      <a:rPr lang="en-GB" sz="1600" b="0" i="1" smtClean="0">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latin typeface="Cambria Math" panose="02040503050406030204" pitchFamily="18" charset="0"/>
                      </a:rPr>
                      <m:t>)</m:t>
                    </m:r>
                  </m:oMath>
                </a14:m>
                <a:endParaRPr lang="en-GB" dirty="0"/>
              </a:p>
            </p:txBody>
          </p:sp>
        </mc:Choice>
        <mc:Fallback xmlns="">
          <p:sp>
            <p:nvSpPr>
              <p:cNvPr id="50" name="TextBox 49">
                <a:extLst>
                  <a:ext uri="{FF2B5EF4-FFF2-40B4-BE49-F238E27FC236}">
                    <a16:creationId xmlns:a16="http://schemas.microsoft.com/office/drawing/2014/main" id="{24ABEC43-CA54-D647-A479-FC4F626D96D2}"/>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9"/>
                <a:stretch>
                  <a:fillRect b="-15385"/>
                </a:stretch>
              </a:blipFill>
            </p:spPr>
            <p:txBody>
              <a:bodyPr/>
              <a:lstStyle/>
              <a:p>
                <a:r>
                  <a:rPr lang="en-GB">
                    <a:noFill/>
                  </a:rPr>
                  <a:t> </a:t>
                </a:r>
              </a:p>
            </p:txBody>
          </p:sp>
        </mc:Fallback>
      </mc:AlternateContent>
      <p:sp>
        <p:nvSpPr>
          <p:cNvPr id="51" name="TextBox 50">
            <a:extLst>
              <a:ext uri="{FF2B5EF4-FFF2-40B4-BE49-F238E27FC236}">
                <a16:creationId xmlns:a16="http://schemas.microsoft.com/office/drawing/2014/main" id="{F368D81E-D0A2-E7DE-0368-BDA67499EB06}"/>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lumMod val="40000"/>
                    <a:lumOff val="60000"/>
                  </a:schemeClr>
                </a:solidFill>
              </a:rPr>
              <a:t>Standard Deviation</a:t>
            </a:r>
          </a:p>
        </p:txBody>
      </p:sp>
      <p:sp>
        <p:nvSpPr>
          <p:cNvPr id="52" name="TextBox 51">
            <a:extLst>
              <a:ext uri="{FF2B5EF4-FFF2-40B4-BE49-F238E27FC236}">
                <a16:creationId xmlns:a16="http://schemas.microsoft.com/office/drawing/2014/main" id="{5FA884E4-6492-58FC-0767-4C06320F59FA}"/>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lumMod val="40000"/>
                    <a:lumOff val="60000"/>
                  </a:schemeClr>
                </a:solidFill>
              </a:rPr>
              <a:t>Mean</a:t>
            </a:r>
          </a:p>
          <a:p>
            <a:endParaRPr lang="en-GB" sz="800" b="1" dirty="0">
              <a:solidFill>
                <a:schemeClr val="accent1">
                  <a:lumMod val="40000"/>
                  <a:lumOff val="60000"/>
                </a:schemeClr>
              </a:solidFill>
            </a:endParaRPr>
          </a:p>
        </p:txBody>
      </p:sp>
      <p:sp>
        <p:nvSpPr>
          <p:cNvPr id="53" name="TextBox 52">
            <a:extLst>
              <a:ext uri="{FF2B5EF4-FFF2-40B4-BE49-F238E27FC236}">
                <a16:creationId xmlns:a16="http://schemas.microsoft.com/office/drawing/2014/main" id="{69C8C15F-87A3-0B5F-C166-E7F2297C3DCD}"/>
              </a:ext>
            </a:extLst>
          </p:cNvPr>
          <p:cNvSpPr txBox="1"/>
          <p:nvPr/>
        </p:nvSpPr>
        <p:spPr>
          <a:xfrm>
            <a:off x="7694001" y="1054239"/>
            <a:ext cx="744198" cy="215444"/>
          </a:xfrm>
          <a:prstGeom prst="rect">
            <a:avLst/>
          </a:prstGeom>
          <a:noFill/>
        </p:spPr>
        <p:txBody>
          <a:bodyPr wrap="square" rtlCol="0">
            <a:spAutoFit/>
          </a:bodyPr>
          <a:lstStyle/>
          <a:p>
            <a:r>
              <a:rPr lang="en-GB" sz="800" b="1" dirty="0">
                <a:solidFill>
                  <a:srgbClr val="BCBCBC"/>
                </a:solidFill>
              </a:rPr>
              <a:t>Error / Noise</a:t>
            </a:r>
          </a:p>
        </p:txBody>
      </p:sp>
      <p:sp>
        <p:nvSpPr>
          <p:cNvPr id="54" name="TextBox 53">
            <a:extLst>
              <a:ext uri="{FF2B5EF4-FFF2-40B4-BE49-F238E27FC236}">
                <a16:creationId xmlns:a16="http://schemas.microsoft.com/office/drawing/2014/main" id="{715BA4B6-8909-14E0-2A9B-E10835A4A2C3}"/>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accent2">
                    <a:lumMod val="40000"/>
                    <a:lumOff val="60000"/>
                  </a:schemeClr>
                </a:solidFill>
              </a:rPr>
              <a:t>Coefficients</a:t>
            </a:r>
          </a:p>
        </p:txBody>
      </p:sp>
      <p:sp>
        <p:nvSpPr>
          <p:cNvPr id="55" name="Left Brace 54">
            <a:extLst>
              <a:ext uri="{FF2B5EF4-FFF2-40B4-BE49-F238E27FC236}">
                <a16:creationId xmlns:a16="http://schemas.microsoft.com/office/drawing/2014/main" id="{54FE8DE1-CB6E-7FB6-61C5-CBF310086B73}"/>
              </a:ext>
            </a:extLst>
          </p:cNvPr>
          <p:cNvSpPr/>
          <p:nvPr/>
        </p:nvSpPr>
        <p:spPr>
          <a:xfrm rot="5400000">
            <a:off x="6404356" y="830225"/>
            <a:ext cx="171653" cy="963426"/>
          </a:xfrm>
          <a:prstGeom prst="leftBrace">
            <a:avLst>
              <a:gd name="adj1" fmla="val 0"/>
              <a:gd name="adj2" fmla="val 51481"/>
            </a:avLst>
          </a:prstGeom>
          <a:ln w="12700">
            <a:solidFill>
              <a:schemeClr val="accent2">
                <a:lumMod val="40000"/>
                <a:lumOff val="6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accent2"/>
              </a:solidFill>
            </a:endParaRPr>
          </a:p>
        </p:txBody>
      </p:sp>
      <p:sp>
        <p:nvSpPr>
          <p:cNvPr id="56" name="TextBox 55">
            <a:extLst>
              <a:ext uri="{FF2B5EF4-FFF2-40B4-BE49-F238E27FC236}">
                <a16:creationId xmlns:a16="http://schemas.microsoft.com/office/drawing/2014/main" id="{C867CAE2-A773-2361-DDA6-6F9532757FDF}"/>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Intercept</a:t>
            </a:r>
          </a:p>
        </p:txBody>
      </p:sp>
      <p:sp>
        <p:nvSpPr>
          <p:cNvPr id="57" name="TextBox 56">
            <a:extLst>
              <a:ext uri="{FF2B5EF4-FFF2-40B4-BE49-F238E27FC236}">
                <a16:creationId xmlns:a16="http://schemas.microsoft.com/office/drawing/2014/main" id="{14FFC2A9-906F-9F20-AB21-780146267C42}"/>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Slope</a:t>
            </a:r>
          </a:p>
        </p:txBody>
      </p:sp>
      <p:cxnSp>
        <p:nvCxnSpPr>
          <p:cNvPr id="58" name="Straight Arrow Connector 57">
            <a:extLst>
              <a:ext uri="{FF2B5EF4-FFF2-40B4-BE49-F238E27FC236}">
                <a16:creationId xmlns:a16="http://schemas.microsoft.com/office/drawing/2014/main" id="{63716C4C-A939-EE68-360A-54E006A81785}"/>
              </a:ext>
            </a:extLst>
          </p:cNvPr>
          <p:cNvCxnSpPr>
            <a:cxnSpLocks/>
          </p:cNvCxnSpPr>
          <p:nvPr/>
        </p:nvCxnSpPr>
        <p:spPr>
          <a:xfrm>
            <a:off x="5769057" y="1324173"/>
            <a:ext cx="122124" cy="144927"/>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7CF351B-7E2D-E42D-AFBF-5250C7F6AAD8}"/>
              </a:ext>
            </a:extLst>
          </p:cNvPr>
          <p:cNvCxnSpPr>
            <a:cxnSpLocks/>
          </p:cNvCxnSpPr>
          <p:nvPr/>
        </p:nvCxnSpPr>
        <p:spPr>
          <a:xfrm flipH="1">
            <a:off x="7047860" y="1314297"/>
            <a:ext cx="132511" cy="139734"/>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5C7544D6-7FC9-090D-9EB8-54FD8B74BA50}"/>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lumMod val="40000"/>
                    <a:lumOff val="60000"/>
                  </a:schemeClr>
                </a:solidFill>
              </a:rPr>
              <a:t>Normal / Gaussian</a:t>
            </a:r>
          </a:p>
          <a:p>
            <a:pPr algn="ctr"/>
            <a:r>
              <a:rPr lang="en-GB" sz="800" b="1" dirty="0">
                <a:solidFill>
                  <a:schemeClr val="accent1">
                    <a:lumMod val="40000"/>
                    <a:lumOff val="60000"/>
                  </a:schemeClr>
                </a:solidFill>
              </a:rPr>
              <a:t>distribution</a:t>
            </a:r>
          </a:p>
        </p:txBody>
      </p:sp>
      <p:cxnSp>
        <p:nvCxnSpPr>
          <p:cNvPr id="61" name="Straight Arrow Connector 60">
            <a:extLst>
              <a:ext uri="{FF2B5EF4-FFF2-40B4-BE49-F238E27FC236}">
                <a16:creationId xmlns:a16="http://schemas.microsoft.com/office/drawing/2014/main" id="{15B7562B-3C61-F25E-9D81-27CA3E1A0C45}"/>
              </a:ext>
            </a:extLst>
          </p:cNvPr>
          <p:cNvCxnSpPr>
            <a:cxnSpLocks/>
            <a:stCxn id="53" idx="2"/>
          </p:cNvCxnSpPr>
          <p:nvPr/>
        </p:nvCxnSpPr>
        <p:spPr>
          <a:xfrm>
            <a:off x="8066100" y="1269683"/>
            <a:ext cx="0" cy="199417"/>
          </a:xfrm>
          <a:prstGeom prst="straightConnector1">
            <a:avLst/>
          </a:prstGeom>
          <a:ln w="6350">
            <a:solidFill>
              <a:schemeClr val="bg1">
                <a:lumMod val="65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8513FD8-7D72-5000-4BB8-9D92423D80C0}"/>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82053A24-0729-EE17-5E73-C4E80D31E3D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227A3359-6894-E0D6-46FD-0A875F7A8093}"/>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4B17AAF-10FA-CA1C-9033-03BAE7A877B0}"/>
                  </a:ext>
                </a:extLst>
              </p:cNvPr>
              <p:cNvSpPr txBox="1"/>
              <p:nvPr/>
            </p:nvSpPr>
            <p:spPr>
              <a:xfrm>
                <a:off x="4504119" y="2975512"/>
                <a:ext cx="4556099" cy="307777"/>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000" i="1" smtClean="0">
                              <a:solidFill>
                                <a:schemeClr val="accent3">
                                  <a:lumMod val="75000"/>
                                </a:schemeClr>
                              </a:solidFill>
                              <a:latin typeface="Cambria Math" panose="02040503050406030204" pitchFamily="18" charset="0"/>
                            </a:rPr>
                          </m:ctrlPr>
                        </m:sSubPr>
                        <m:e>
                          <m:r>
                            <a:rPr lang="en-GB" sz="2000" b="0" i="1" smtClean="0">
                              <a:solidFill>
                                <a:schemeClr val="accent3">
                                  <a:lumMod val="75000"/>
                                </a:schemeClr>
                              </a:solidFill>
                              <a:latin typeface="Cambria Math" panose="02040503050406030204" pitchFamily="18" charset="0"/>
                            </a:rPr>
                            <m:t>𝑦</m:t>
                          </m:r>
                        </m:e>
                        <m:sub>
                          <m:r>
                            <a:rPr lang="en-GB" sz="2000" b="0" i="1" smtClean="0">
                              <a:solidFill>
                                <a:schemeClr val="accent3">
                                  <a:lumMod val="60000"/>
                                  <a:lumOff val="40000"/>
                                </a:schemeClr>
                              </a:solidFill>
                              <a:latin typeface="Cambria Math" panose="02040503050406030204" pitchFamily="18" charset="0"/>
                            </a:rPr>
                            <m:t>𝑛</m:t>
                          </m:r>
                        </m:sub>
                      </m:sSub>
                      <m:r>
                        <a:rPr lang="en-GB" sz="2000" b="0" i="1" smtClean="0">
                          <a:solidFill>
                            <a:schemeClr val="tx1"/>
                          </a:solidFill>
                          <a:latin typeface="Cambria Math" panose="02040503050406030204" pitchFamily="18" charset="0"/>
                        </a:rPr>
                        <m:t>−</m:t>
                      </m:r>
                      <m:d>
                        <m:dPr>
                          <m:ctrlPr>
                            <a:rPr lang="en-GB" sz="2000" i="1" smtClean="0">
                              <a:solidFill>
                                <a:schemeClr val="tx1"/>
                              </a:solidFill>
                              <a:latin typeface="Cambria Math" panose="02040503050406030204" pitchFamily="18" charset="0"/>
                            </a:rPr>
                          </m:ctrlPr>
                        </m:dPr>
                        <m:e>
                          <m:sSub>
                            <m:sSubPr>
                              <m:ctrlPr>
                                <a:rPr lang="en-GB" sz="200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𝛽</m:t>
                              </m:r>
                            </m:e>
                            <m:sub>
                              <m:r>
                                <a:rPr lang="en-GB" sz="2000" b="0" i="1" smtClean="0">
                                  <a:solidFill>
                                    <a:schemeClr val="accent2"/>
                                  </a:solidFill>
                                  <a:latin typeface="Cambria Math" panose="02040503050406030204" pitchFamily="18" charset="0"/>
                                </a:rPr>
                                <m:t>0</m:t>
                              </m:r>
                            </m:sub>
                          </m:sSub>
                          <m:r>
                            <a:rPr lang="en-GB" sz="2000" b="0" i="1" smtClean="0">
                              <a:latin typeface="Cambria Math" panose="02040503050406030204" pitchFamily="18" charset="0"/>
                            </a:rPr>
                            <m:t>1+</m:t>
                          </m:r>
                          <m:sSub>
                            <m:sSubPr>
                              <m:ctrlPr>
                                <a:rPr lang="en-GB" sz="200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𝛽</m:t>
                              </m:r>
                            </m:e>
                            <m:sub>
                              <m:r>
                                <a:rPr lang="en-GB" sz="2000" b="0" i="1" smtClean="0">
                                  <a:solidFill>
                                    <a:schemeClr val="accent2"/>
                                  </a:solidFill>
                                  <a:latin typeface="Cambria Math" panose="02040503050406030204" pitchFamily="18" charset="0"/>
                                </a:rPr>
                                <m:t>1</m:t>
                              </m:r>
                            </m:sub>
                          </m:sSub>
                          <m:sSub>
                            <m:sSubPr>
                              <m:ctrlPr>
                                <a:rPr lang="en-GB" sz="2000" i="1" smtClean="0">
                                  <a:solidFill>
                                    <a:schemeClr val="accent3">
                                      <a:lumMod val="75000"/>
                                    </a:schemeClr>
                                  </a:solidFill>
                                  <a:latin typeface="Cambria Math" panose="02040503050406030204" pitchFamily="18" charset="0"/>
                                </a:rPr>
                              </m:ctrlPr>
                            </m:sSubPr>
                            <m:e>
                              <m:r>
                                <a:rPr lang="en-GB" sz="2000" b="0" i="1" smtClean="0">
                                  <a:solidFill>
                                    <a:schemeClr val="accent3">
                                      <a:lumMod val="75000"/>
                                    </a:schemeClr>
                                  </a:solidFill>
                                  <a:latin typeface="Cambria Math" panose="02040503050406030204" pitchFamily="18" charset="0"/>
                                </a:rPr>
                                <m:t>𝑋</m:t>
                              </m:r>
                            </m:e>
                            <m:sub>
                              <m:r>
                                <a:rPr lang="en-GB" sz="2000" b="0" i="1" smtClean="0">
                                  <a:solidFill>
                                    <a:schemeClr val="accent3">
                                      <a:lumMod val="60000"/>
                                      <a:lumOff val="40000"/>
                                    </a:schemeClr>
                                  </a:solidFill>
                                  <a:latin typeface="Cambria Math" panose="02040503050406030204" pitchFamily="18" charset="0"/>
                                </a:rPr>
                                <m:t>𝑛</m:t>
                              </m:r>
                            </m:sub>
                          </m:sSub>
                        </m:e>
                      </m:d>
                      <m:r>
                        <a:rPr lang="en-GB" sz="2000" b="0" i="1" smtClean="0">
                          <a:solidFill>
                            <a:schemeClr val="tx1"/>
                          </a:solidFill>
                          <a:latin typeface="Cambria Math" panose="02040503050406030204" pitchFamily="18" charset="0"/>
                        </a:rPr>
                        <m:t> ~</m:t>
                      </m:r>
                      <m:r>
                        <a:rPr lang="en-GB" sz="2000" b="0" i="1" smtClean="0">
                          <a:solidFill>
                            <a:srgbClr val="FFC000"/>
                          </a:solidFill>
                          <a:latin typeface="Cambria Math" panose="02040503050406030204" pitchFamily="18" charset="0"/>
                        </a:rPr>
                        <m:t> </m:t>
                      </m:r>
                      <m:r>
                        <a:rPr lang="en-GB" sz="2000" i="1" smtClean="0">
                          <a:solidFill>
                            <a:schemeClr val="accent1"/>
                          </a:solidFill>
                          <a:latin typeface="Cambria Math" panose="02040503050406030204" pitchFamily="18" charset="0"/>
                        </a:rPr>
                        <m:t>𝒩</m:t>
                      </m:r>
                      <m:r>
                        <a:rPr lang="en-GB" sz="2000" i="1" smtClean="0">
                          <a:solidFill>
                            <a:schemeClr val="tx1"/>
                          </a:solidFill>
                          <a:latin typeface="Cambria Math" panose="02040503050406030204" pitchFamily="18" charset="0"/>
                        </a:rPr>
                        <m:t>(</m:t>
                      </m:r>
                      <m:r>
                        <a:rPr lang="en-GB" sz="2000" i="1" smtClean="0">
                          <a:solidFill>
                            <a:schemeClr val="accent1"/>
                          </a:solidFill>
                          <a:latin typeface="Cambria Math" panose="02040503050406030204" pitchFamily="18" charset="0"/>
                        </a:rPr>
                        <m:t>𝜇</m:t>
                      </m:r>
                      <m:r>
                        <a:rPr lang="en-GB" sz="2000" b="0" i="1" smtClean="0">
                          <a:solidFill>
                            <a:schemeClr val="tx1"/>
                          </a:solidFill>
                          <a:latin typeface="Cambria Math" panose="02040503050406030204" pitchFamily="18" charset="0"/>
                        </a:rPr>
                        <m:t>=0</m:t>
                      </m:r>
                      <m:r>
                        <a:rPr lang="en-GB" sz="2000" i="1" smtClean="0">
                          <a:solidFill>
                            <a:schemeClr val="tx1"/>
                          </a:solidFill>
                          <a:latin typeface="Cambria Math" panose="02040503050406030204" pitchFamily="18" charset="0"/>
                        </a:rPr>
                        <m:t>,</m:t>
                      </m:r>
                      <m:r>
                        <a:rPr lang="en-GB" sz="2000" b="0" i="1" smtClean="0">
                          <a:solidFill>
                            <a:schemeClr val="accent1"/>
                          </a:solidFill>
                          <a:latin typeface="Cambria Math" panose="02040503050406030204" pitchFamily="18" charset="0"/>
                        </a:rPr>
                        <m:t>𝜎</m:t>
                      </m:r>
                      <m:r>
                        <a:rPr lang="en-GB" sz="2000" i="1" smtClean="0">
                          <a:solidFill>
                            <a:schemeClr val="tx1"/>
                          </a:solidFill>
                          <a:latin typeface="Cambria Math" panose="02040503050406030204" pitchFamily="18" charset="0"/>
                        </a:rPr>
                        <m:t>)</m:t>
                      </m:r>
                    </m:oMath>
                  </m:oMathPara>
                </a14:m>
                <a:endParaRPr lang="en-GB" sz="1400" dirty="0"/>
              </a:p>
            </p:txBody>
          </p:sp>
        </mc:Choice>
        <mc:Fallback xmlns="">
          <p:sp>
            <p:nvSpPr>
              <p:cNvPr id="65" name="TextBox 64">
                <a:extLst>
                  <a:ext uri="{FF2B5EF4-FFF2-40B4-BE49-F238E27FC236}">
                    <a16:creationId xmlns:a16="http://schemas.microsoft.com/office/drawing/2014/main" id="{04B17AAF-10FA-CA1C-9033-03BAE7A877B0}"/>
                  </a:ext>
                </a:extLst>
              </p:cNvPr>
              <p:cNvSpPr txBox="1">
                <a:spLocks noRot="1" noChangeAspect="1" noMove="1" noResize="1" noEditPoints="1" noAdjustHandles="1" noChangeArrowheads="1" noChangeShapeType="1" noTextEdit="1"/>
              </p:cNvSpPr>
              <p:nvPr/>
            </p:nvSpPr>
            <p:spPr>
              <a:xfrm>
                <a:off x="4504119" y="2975512"/>
                <a:ext cx="4556099" cy="307777"/>
              </a:xfrm>
              <a:prstGeom prst="rect">
                <a:avLst/>
              </a:prstGeom>
              <a:blipFill>
                <a:blip r:embed="rId10"/>
                <a:stretch>
                  <a:fillRect t="-1961" b="-33333"/>
                </a:stretch>
              </a:blipFill>
            </p:spPr>
            <p:txBody>
              <a:bodyPr/>
              <a:lstStyle/>
              <a:p>
                <a:r>
                  <a:rPr lang="en-GB">
                    <a:noFill/>
                  </a:rPr>
                  <a:t> </a:t>
                </a:r>
              </a:p>
            </p:txBody>
          </p:sp>
        </mc:Fallback>
      </mc:AlternateContent>
    </p:spTree>
    <p:extLst>
      <p:ext uri="{BB962C8B-B14F-4D97-AF65-F5344CB8AC3E}">
        <p14:creationId xmlns:p14="http://schemas.microsoft.com/office/powerpoint/2010/main" val="15529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13</a:t>
            </a:fld>
            <a:endParaRPr lang="en-US" dirty="0"/>
          </a:p>
        </p:txBody>
      </p:sp>
      <p:graphicFrame>
        <p:nvGraphicFramePr>
          <p:cNvPr id="50" name="Table 49">
            <a:extLst>
              <a:ext uri="{FF2B5EF4-FFF2-40B4-BE49-F238E27FC236}">
                <a16:creationId xmlns:a16="http://schemas.microsoft.com/office/drawing/2014/main" id="{0E1165E6-B58E-72C1-D80C-933E899B56D5}"/>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60">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40">
                <a:tc>
                  <a:txBody>
                    <a:bodyPr/>
                    <a:lstStyle/>
                    <a:p>
                      <a:pPr algn="l"/>
                      <a:endParaRPr lang="en-GB" sz="2800" b="1" dirty="0">
                        <a:solidFill>
                          <a:schemeClr val="accent1">
                            <a:lumMod val="40000"/>
                            <a:lumOff val="60000"/>
                          </a:schemeClr>
                        </a:solidFill>
                      </a:endParaRPr>
                    </a:p>
                    <a:p>
                      <a:pPr algn="l"/>
                      <a:r>
                        <a:rPr lang="en-GB" sz="2800" b="1" dirty="0">
                          <a:solidFill>
                            <a:schemeClr val="accent1">
                              <a:lumMod val="40000"/>
                              <a:lumOff val="60000"/>
                            </a:schemeClr>
                          </a:solidFill>
                        </a:rPr>
                        <a:t>   </a:t>
                      </a:r>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51" name="Picture 50" descr="A blue and grey logo&#10;&#10;Description automatically generated">
            <a:extLst>
              <a:ext uri="{FF2B5EF4-FFF2-40B4-BE49-F238E27FC236}">
                <a16:creationId xmlns:a16="http://schemas.microsoft.com/office/drawing/2014/main" id="{1628199F-34FF-F6A1-E650-ABA92D41EE2E}"/>
              </a:ext>
            </a:extLst>
          </p:cNvPr>
          <p:cNvPicPr>
            <a:picLocks noChangeAspect="1"/>
          </p:cNvPicPr>
          <p:nvPr/>
        </p:nvPicPr>
        <p:blipFill>
          <a:blip r:embed="rId8"/>
          <a:stretch>
            <a:fillRect/>
          </a:stretch>
        </p:blipFill>
        <p:spPr>
          <a:xfrm>
            <a:off x="4382992" y="889786"/>
            <a:ext cx="179813" cy="144000"/>
          </a:xfrm>
          <a:prstGeom prst="rect">
            <a:avLst/>
          </a:prstGeom>
        </p:spPr>
      </p:pic>
      <p:grpSp>
        <p:nvGrpSpPr>
          <p:cNvPr id="27" name="Group 26">
            <a:extLst>
              <a:ext uri="{FF2B5EF4-FFF2-40B4-BE49-F238E27FC236}">
                <a16:creationId xmlns:a16="http://schemas.microsoft.com/office/drawing/2014/main" id="{3B63F00F-141F-B3B0-CB21-E8FE88A64C29}"/>
              </a:ext>
            </a:extLst>
          </p:cNvPr>
          <p:cNvGrpSpPr/>
          <p:nvPr/>
        </p:nvGrpSpPr>
        <p:grpSpPr>
          <a:xfrm>
            <a:off x="4277543" y="247593"/>
            <a:ext cx="4633722" cy="553523"/>
            <a:chOff x="547986" y="242357"/>
            <a:chExt cx="4633722" cy="543281"/>
          </a:xfrm>
        </p:grpSpPr>
        <p:sp>
          <p:nvSpPr>
            <p:cNvPr id="28" name="Rectangle 27">
              <a:extLst>
                <a:ext uri="{FF2B5EF4-FFF2-40B4-BE49-F238E27FC236}">
                  <a16:creationId xmlns:a16="http://schemas.microsoft.com/office/drawing/2014/main" id="{5EC6A394-1979-E2F9-5951-08AE0E5D15A1}"/>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9" name="TextBox 28">
              <a:extLst>
                <a:ext uri="{FF2B5EF4-FFF2-40B4-BE49-F238E27FC236}">
                  <a16:creationId xmlns:a16="http://schemas.microsoft.com/office/drawing/2014/main" id="{FF257852-4764-47FF-618B-4B36921F027A}"/>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34A6C11-A986-6FDC-B018-DAB18768401F}"/>
                  </a:ext>
                </a:extLst>
              </p:cNvPr>
              <p:cNvSpPr txBox="1"/>
              <p:nvPr/>
            </p:nvSpPr>
            <p:spPr>
              <a:xfrm>
                <a:off x="4610531" y="3937272"/>
                <a:ext cx="4524464"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𝑦</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𝑋</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30" name="TextBox 29">
                <a:extLst>
                  <a:ext uri="{FF2B5EF4-FFF2-40B4-BE49-F238E27FC236}">
                    <a16:creationId xmlns:a16="http://schemas.microsoft.com/office/drawing/2014/main" id="{034A6C11-A986-6FDC-B018-DAB18768401F}"/>
                  </a:ext>
                </a:extLst>
              </p:cNvPr>
              <p:cNvSpPr txBox="1">
                <a:spLocks noRot="1" noChangeAspect="1" noMove="1" noResize="1" noEditPoints="1" noAdjustHandles="1" noChangeArrowheads="1" noChangeShapeType="1" noTextEdit="1"/>
              </p:cNvSpPr>
              <p:nvPr/>
            </p:nvSpPr>
            <p:spPr>
              <a:xfrm>
                <a:off x="4610531" y="3937272"/>
                <a:ext cx="4524464" cy="369332"/>
              </a:xfrm>
              <a:prstGeom prst="rect">
                <a:avLst/>
              </a:prstGeom>
              <a:blipFill>
                <a:blip r:embed="rId9"/>
                <a:stretch>
                  <a:fillRect b="-35000"/>
                </a:stretch>
              </a:blipFill>
            </p:spPr>
            <p:txBody>
              <a:bodyPr/>
              <a:lstStyle/>
              <a:p>
                <a:r>
                  <a:rPr lang="en-GB">
                    <a:noFill/>
                  </a:rPr>
                  <a:t> </a:t>
                </a:r>
              </a:p>
            </p:txBody>
          </p:sp>
        </mc:Fallback>
      </mc:AlternateContent>
    </p:spTree>
    <p:extLst>
      <p:ext uri="{BB962C8B-B14F-4D97-AF65-F5344CB8AC3E}">
        <p14:creationId xmlns:p14="http://schemas.microsoft.com/office/powerpoint/2010/main" val="2537748012"/>
      </p:ext>
    </p:ext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10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5C8F566A-6B1A-6BE4-C418-20792310C0CA}"/>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algn="l"/>
                          <a:endParaRPr lang="en-GB" sz="2800" b="1" dirty="0">
                            <a:solidFill>
                              <a:schemeClr val="accent1">
                                <a:lumMod val="40000"/>
                                <a:lumOff val="60000"/>
                              </a:schemeClr>
                            </a:solidFill>
                          </a:endParaRPr>
                        </a:p>
                        <a:p>
                          <a:pPr algn="l"/>
                          <a:endParaRPr lang="en-GB" sz="2800" b="1" dirty="0">
                            <a:solidFill>
                              <a:schemeClr val="accent1">
                                <a:lumMod val="40000"/>
                                <a:lumOff val="60000"/>
                              </a:schemeClr>
                            </a:solidFill>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F81BD">
                                  <a:lumMod val="40000"/>
                                  <a:lumOff val="60000"/>
                                </a:srgbClr>
                              </a:solidFill>
                              <a:effectLst/>
                              <a:uLnTx/>
                              <a:uFillTx/>
                              <a:latin typeface="Courier New" panose="02070309020205020404" pitchFamily="49" charset="0"/>
                              <a:ea typeface="+mn-ea"/>
                              <a:cs typeface="Courier New" panose="02070309020205020404" pitchFamily="49" charset="0"/>
                            </a:rPr>
                            <a:t>g</a:t>
                          </a:r>
                          <a:r>
                            <a:rPr kumimoji="0" lang="en-GB" sz="2400" b="0"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lm</a:t>
                          </a:r>
                          <a:r>
                            <a:rPr kumimoji="0" lang="en-GB" sz="24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14:m>
                            <m:oMath xmlns:m="http://schemas.openxmlformats.org/officeDocument/2006/math">
                              <m:r>
                                <a:rPr kumimoji="0" lang="en-GB" sz="2400" b="0" i="1" u="none" strike="noStrike" kern="1200" cap="none" spc="0" normalizeH="0" baseline="0" noProof="0" smtClean="0">
                                  <a:ln>
                                    <a:noFill/>
                                  </a:ln>
                                  <a:solidFill>
                                    <a:srgbClr val="9BBB59">
                                      <a:lumMod val="75000"/>
                                    </a:srgbClr>
                                  </a:solidFill>
                                  <a:effectLst/>
                                  <a:uLnTx/>
                                  <a:uFillTx/>
                                  <a:latin typeface="Cambria Math" panose="02040503050406030204" pitchFamily="18" charset="0"/>
                                  <a:ea typeface="+mn-ea"/>
                                  <a:cs typeface="+mn-cs"/>
                                </a:rPr>
                                <m:t>𝑦</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400" b="0" i="1" u="none" strike="noStrike" kern="1200" cap="none" spc="0" normalizeH="0" baseline="0" noProof="0" smtClean="0">
                                  <a:ln>
                                    <a:noFill/>
                                  </a:ln>
                                  <a:solidFill>
                                    <a:prstClr val="white">
                                      <a:lumMod val="85000"/>
                                    </a:prstClr>
                                  </a:solidFill>
                                  <a:effectLst/>
                                  <a:uLnTx/>
                                  <a:uFillTx/>
                                  <a:latin typeface="Cambria Math" panose="02040503050406030204" pitchFamily="18" charset="0"/>
                                  <a:ea typeface="+mn-ea"/>
                                  <a:cs typeface="+mn-cs"/>
                                </a:rPr>
                                <m:t>1+</m:t>
                              </m:r>
                              <m:r>
                                <a:rPr kumimoji="0" lang="en-GB" sz="2400" b="0" i="1" u="none" strike="noStrike" kern="1200" cap="none" spc="0" normalizeH="0" baseline="0" noProof="0" smtClean="0">
                                  <a:ln>
                                    <a:noFill/>
                                  </a:ln>
                                  <a:solidFill>
                                    <a:srgbClr val="9BBB59">
                                      <a:lumMod val="75000"/>
                                    </a:srgbClr>
                                  </a:solidFill>
                                  <a:effectLst/>
                                  <a:uLnTx/>
                                  <a:uFillTx/>
                                  <a:latin typeface="Cambria Math" panose="02040503050406030204" pitchFamily="18" charset="0"/>
                                  <a:ea typeface="+mn-ea"/>
                                  <a:cs typeface="+mn-cs"/>
                                </a:rPr>
                                <m:t>𝑥</m:t>
                              </m:r>
                            </m:oMath>
                          </a14:m>
                          <a:r>
                            <a:rPr kumimoji="0" lang="en-GB" sz="18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,data=…,</a:t>
                          </a:r>
                          <a:br>
                            <a:rPr kumimoji="0" lang="en-GB" sz="1800" b="0" i="0" u="none" strike="noStrike" kern="1200" cap="none" spc="0" normalizeH="0" baseline="0" noProof="0" dirty="0">
                              <a:ln>
                                <a:noFill/>
                              </a:ln>
                              <a:solidFill>
                                <a:srgbClr val="E8E8E8"/>
                              </a:solidFill>
                              <a:effectLst/>
                              <a:uLnTx/>
                              <a:uFillTx/>
                              <a:latin typeface="Courier New" panose="02070309020205020404" pitchFamily="49" charset="0"/>
                              <a:ea typeface="+mn-ea"/>
                              <a:cs typeface="Courier New" panose="02070309020205020404" pitchFamily="49" charset="0"/>
                            </a:rPr>
                          </a:br>
                          <a:r>
                            <a:rPr kumimoji="0" lang="en-GB" sz="1800" b="0" i="0" u="none" strike="noStrike" kern="1200" cap="none" spc="0" normalizeH="0" baseline="0" noProof="0" dirty="0">
                              <a:ln>
                                <a:noFill/>
                              </a:ln>
                              <a:solidFill>
                                <a:srgbClr val="E8E8E8"/>
                              </a:solidFill>
                              <a:effectLst/>
                              <a:uLnTx/>
                              <a:uFillTx/>
                              <a:latin typeface="Courier New" panose="02070309020205020404" pitchFamily="49" charset="0"/>
                              <a:ea typeface="+mn-ea"/>
                              <a:cs typeface="Courier New" panose="02070309020205020404" pitchFamily="49" charset="0"/>
                            </a:rPr>
                            <a:t>               </a:t>
                          </a:r>
                          <a:r>
                            <a:rPr kumimoji="0" lang="en-GB" sz="18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family=</a:t>
                          </a:r>
                          <a:r>
                            <a:rPr kumimoji="0" lang="en-GB" sz="1800" b="0" i="0" u="none" strike="noStrike" kern="1200" cap="none" spc="0" normalizeH="0" baseline="0" noProof="0" dirty="0">
                              <a:ln>
                                <a:noFill/>
                              </a:ln>
                              <a:solidFill>
                                <a:srgbClr val="4F81BD">
                                  <a:lumMod val="40000"/>
                                  <a:lumOff val="60000"/>
                                </a:srgbClr>
                              </a:solidFill>
                              <a:effectLst/>
                              <a:uLnTx/>
                              <a:uFillTx/>
                              <a:latin typeface="Courier New" panose="02070309020205020404" pitchFamily="49" charset="0"/>
                              <a:ea typeface="+mn-ea"/>
                              <a:cs typeface="Courier New" panose="02070309020205020404" pitchFamily="49" charset="0"/>
                            </a:rPr>
                            <a:t>gaussian</a:t>
                          </a:r>
                          <a:r>
                            <a:rPr kumimoji="0" lang="en-GB" sz="24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endParaRPr kumimoji="0" lang="en-GB" sz="18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mc:Choice>
        <mc:Fallback xmlns="">
          <p:graphicFrame>
            <p:nvGraphicFramePr>
              <p:cNvPr id="22" name="Table 21">
                <a:extLst>
                  <a:ext uri="{FF2B5EF4-FFF2-40B4-BE49-F238E27FC236}">
                    <a16:creationId xmlns:a16="http://schemas.microsoft.com/office/drawing/2014/main" id="{5C8F566A-6B1A-6BE4-C418-20792310C0CA}"/>
                  </a:ext>
                </a:extLst>
              </p:cNvPr>
              <p:cNvGraphicFramePr>
                <a:graphicFrameLocks noGrp="1"/>
              </p:cNvGraphicFramePr>
              <p:nvPr>
                <p:extLst>
                  <p:ext uri="{D42A27DB-BD31-4B8C-83A1-F6EECF244321}">
                    <p14:modId xmlns:p14="http://schemas.microsoft.com/office/powerpoint/2010/main" val="4061668816"/>
                  </p:ext>
                </p:extLst>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546" t="-9692" r="-1774" b="-2863"/>
                          </a:stretch>
                        </a:blipFill>
                      </a:tcPr>
                    </a:tc>
                    <a:extLst>
                      <a:ext uri="{0D108BD9-81ED-4DB2-BD59-A6C34878D82A}">
                        <a16:rowId xmlns:a16="http://schemas.microsoft.com/office/drawing/2014/main" val="1794336543"/>
                      </a:ext>
                    </a:extLst>
                  </a:tr>
                </a:tbl>
              </a:graphicData>
            </a:graphic>
          </p:graphicFrame>
        </mc:Fallback>
      </mc:AlternateContent>
      <p:pic>
        <p:nvPicPr>
          <p:cNvPr id="23" name="Picture 22" descr="A blue and grey logo&#10;&#10;Description automatically generated">
            <a:extLst>
              <a:ext uri="{FF2B5EF4-FFF2-40B4-BE49-F238E27FC236}">
                <a16:creationId xmlns:a16="http://schemas.microsoft.com/office/drawing/2014/main" id="{110380F2-62BD-ED64-C69F-E34F664F5038}"/>
              </a:ext>
            </a:extLst>
          </p:cNvPr>
          <p:cNvPicPr>
            <a:picLocks noChangeAspect="1"/>
          </p:cNvPicPr>
          <p:nvPr/>
        </p:nvPicPr>
        <p:blipFill>
          <a:blip r:embed="rId4"/>
          <a:stretch>
            <a:fillRect/>
          </a:stretch>
        </p:blipFill>
        <p:spPr>
          <a:xfrm>
            <a:off x="4382992" y="889786"/>
            <a:ext cx="179813" cy="144000"/>
          </a:xfrm>
          <a:prstGeom prst="rect">
            <a:avLst/>
          </a:prstGeom>
        </p:spPr>
      </p:pic>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14</a:t>
            </a:fld>
            <a:endParaRPr lang="en-US" dirty="0"/>
          </a:p>
        </p:txBody>
      </p:sp>
      <p:cxnSp>
        <p:nvCxnSpPr>
          <p:cNvPr id="138" name="Connector: Elbow 137">
            <a:extLst>
              <a:ext uri="{FF2B5EF4-FFF2-40B4-BE49-F238E27FC236}">
                <a16:creationId xmlns:a16="http://schemas.microsoft.com/office/drawing/2014/main" id="{A959071A-B014-9C16-F8EF-3B9DCBFB03DE}"/>
              </a:ext>
            </a:extLst>
          </p:cNvPr>
          <p:cNvCxnSpPr>
            <a:cxnSpLocks/>
          </p:cNvCxnSpPr>
          <p:nvPr/>
        </p:nvCxnSpPr>
        <p:spPr>
          <a:xfrm rot="5400000">
            <a:off x="5539619" y="4436421"/>
            <a:ext cx="424485" cy="172870"/>
          </a:xfrm>
          <a:prstGeom prst="bentConnector3">
            <a:avLst>
              <a:gd name="adj1" fmla="val 99453"/>
            </a:avLst>
          </a:prstGeom>
          <a:ln w="12700">
            <a:solidFill>
              <a:schemeClr val="accent1"/>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055DCA4-B7A2-3E4A-2950-3DF39B52AAF3}"/>
                  </a:ext>
                </a:extLst>
              </p:cNvPr>
              <p:cNvSpPr txBox="1"/>
              <p:nvPr/>
            </p:nvSpPr>
            <p:spPr>
              <a:xfrm>
                <a:off x="4610531" y="3937272"/>
                <a:ext cx="4524464"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𝑦</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𝑋</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0" name="TextBox 69">
                <a:extLst>
                  <a:ext uri="{FF2B5EF4-FFF2-40B4-BE49-F238E27FC236}">
                    <a16:creationId xmlns:a16="http://schemas.microsoft.com/office/drawing/2014/main" id="{2055DCA4-B7A2-3E4A-2950-3DF39B52AAF3}"/>
                  </a:ext>
                </a:extLst>
              </p:cNvPr>
              <p:cNvSpPr txBox="1">
                <a:spLocks noRot="1" noChangeAspect="1" noMove="1" noResize="1" noEditPoints="1" noAdjustHandles="1" noChangeArrowheads="1" noChangeShapeType="1" noTextEdit="1"/>
              </p:cNvSpPr>
              <p:nvPr/>
            </p:nvSpPr>
            <p:spPr>
              <a:xfrm>
                <a:off x="4610531" y="3937272"/>
                <a:ext cx="4524464" cy="369332"/>
              </a:xfrm>
              <a:prstGeom prst="rect">
                <a:avLst/>
              </a:prstGeom>
              <a:blipFill>
                <a:blip r:embed="rId10"/>
                <a:stretch>
                  <a:fillRect b="-35000"/>
                </a:stretch>
              </a:blipFill>
            </p:spPr>
            <p:txBody>
              <a:bodyPr/>
              <a:lstStyle/>
              <a:p>
                <a:r>
                  <a:rPr lang="en-GB">
                    <a:noFill/>
                  </a:rPr>
                  <a:t> </a:t>
                </a:r>
              </a:p>
            </p:txBody>
          </p:sp>
        </mc:Fallback>
      </mc:AlternateContent>
      <p:cxnSp>
        <p:nvCxnSpPr>
          <p:cNvPr id="69" name="Connector: Elbow 68">
            <a:extLst>
              <a:ext uri="{FF2B5EF4-FFF2-40B4-BE49-F238E27FC236}">
                <a16:creationId xmlns:a16="http://schemas.microsoft.com/office/drawing/2014/main" id="{003835E1-1619-68B5-B058-42B0259A799E}"/>
              </a:ext>
            </a:extLst>
          </p:cNvPr>
          <p:cNvCxnSpPr>
            <a:cxnSpLocks/>
          </p:cNvCxnSpPr>
          <p:nvPr/>
        </p:nvCxnSpPr>
        <p:spPr>
          <a:xfrm rot="10800000">
            <a:off x="6313721" y="3057808"/>
            <a:ext cx="792000" cy="864000"/>
          </a:xfrm>
          <a:prstGeom prst="bentConnector3">
            <a:avLst>
              <a:gd name="adj1" fmla="val -36"/>
            </a:avLst>
          </a:prstGeom>
          <a:ln w="12700">
            <a:solidFill>
              <a:schemeClr val="bg1">
                <a:lumMod val="65000"/>
              </a:scheme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Connector: Elbow 106">
            <a:extLst>
              <a:ext uri="{FF2B5EF4-FFF2-40B4-BE49-F238E27FC236}">
                <a16:creationId xmlns:a16="http://schemas.microsoft.com/office/drawing/2014/main" id="{F35E385B-C497-DD8F-2E67-55E73B8520C3}"/>
              </a:ext>
            </a:extLst>
          </p:cNvPr>
          <p:cNvCxnSpPr>
            <a:cxnSpLocks/>
          </p:cNvCxnSpPr>
          <p:nvPr/>
        </p:nvCxnSpPr>
        <p:spPr>
          <a:xfrm rot="10800000">
            <a:off x="5788475" y="2302208"/>
            <a:ext cx="504000" cy="756000"/>
          </a:xfrm>
          <a:prstGeom prst="bentConnector3">
            <a:avLst>
              <a:gd name="adj1" fmla="val 99907"/>
            </a:avLst>
          </a:prstGeom>
          <a:ln w="12700">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C77CCA94-17D4-F0F7-BB31-108672688D98}"/>
              </a:ext>
            </a:extLst>
          </p:cNvPr>
          <p:cNvCxnSpPr>
            <a:cxnSpLocks/>
          </p:cNvCxnSpPr>
          <p:nvPr/>
        </p:nvCxnSpPr>
        <p:spPr>
          <a:xfrm rot="10800000">
            <a:off x="6877810" y="2815090"/>
            <a:ext cx="1080000" cy="1116000"/>
          </a:xfrm>
          <a:prstGeom prst="bentConnector3">
            <a:avLst>
              <a:gd name="adj1" fmla="val -36"/>
            </a:avLst>
          </a:prstGeom>
          <a:ln w="12700">
            <a:solidFill>
              <a:schemeClr val="accent3">
                <a:lumMod val="75000"/>
              </a:scheme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D88EC285-E2E8-CB97-CA73-5F54A316352A}"/>
              </a:ext>
            </a:extLst>
          </p:cNvPr>
          <p:cNvCxnSpPr>
            <a:cxnSpLocks/>
          </p:cNvCxnSpPr>
          <p:nvPr/>
        </p:nvCxnSpPr>
        <p:spPr>
          <a:xfrm rot="10800000">
            <a:off x="6302425" y="2317009"/>
            <a:ext cx="540000" cy="504000"/>
          </a:xfrm>
          <a:prstGeom prst="bentConnector3">
            <a:avLst>
              <a:gd name="adj1" fmla="val 99907"/>
            </a:avLst>
          </a:prstGeom>
          <a:ln w="12700">
            <a:solidFill>
              <a:schemeClr val="accent3">
                <a:lumMod val="7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5" name="Connector: Elbow 64">
            <a:extLst>
              <a:ext uri="{FF2B5EF4-FFF2-40B4-BE49-F238E27FC236}">
                <a16:creationId xmlns:a16="http://schemas.microsoft.com/office/drawing/2014/main" id="{519B5D84-1504-4F37-3E81-A19EB143084F}"/>
              </a:ext>
            </a:extLst>
          </p:cNvPr>
          <p:cNvCxnSpPr>
            <a:cxnSpLocks/>
          </p:cNvCxnSpPr>
          <p:nvPr/>
        </p:nvCxnSpPr>
        <p:spPr>
          <a:xfrm rot="5400000" flipH="1" flipV="1">
            <a:off x="4368596" y="3099809"/>
            <a:ext cx="1656000" cy="108000"/>
          </a:xfrm>
          <a:prstGeom prst="bentConnector3">
            <a:avLst>
              <a:gd name="adj1" fmla="val 55282"/>
            </a:avLst>
          </a:prstGeom>
          <a:ln w="12700">
            <a:solidFill>
              <a:srgbClr val="5E8F3D"/>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1E3816F4-DF46-0A17-63BF-BEDC4B57AF9A}"/>
              </a:ext>
            </a:extLst>
          </p:cNvPr>
          <p:cNvCxnSpPr>
            <a:cxnSpLocks/>
          </p:cNvCxnSpPr>
          <p:nvPr/>
        </p:nvCxnSpPr>
        <p:spPr>
          <a:xfrm rot="16200000" flipV="1">
            <a:off x="3985631" y="3078491"/>
            <a:ext cx="2359458" cy="948180"/>
          </a:xfrm>
          <a:prstGeom prst="bentConnector3">
            <a:avLst>
              <a:gd name="adj1" fmla="val -213"/>
            </a:avLst>
          </a:prstGeom>
          <a:ln w="12700">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636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1000"/>
                                        <p:tgtEl>
                                          <p:spTgt spid="138"/>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1000"/>
                                        <p:tgtEl>
                                          <p:spTgt spid="69"/>
                                        </p:tgtEl>
                                      </p:cBhvr>
                                    </p:animEffect>
                                  </p:childTnLst>
                                </p:cTn>
                              </p:par>
                              <p:par>
                                <p:cTn id="17" presetID="10" presetClass="entr" presetSubtype="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1000"/>
                                        <p:tgtEl>
                                          <p:spTgt spid="10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15</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055DCA4-B7A2-3E4A-2950-3DF39B52AAF3}"/>
                  </a:ext>
                </a:extLst>
              </p:cNvPr>
              <p:cNvSpPr txBox="1"/>
              <p:nvPr/>
            </p:nvSpPr>
            <p:spPr>
              <a:xfrm>
                <a:off x="4610531" y="3937272"/>
                <a:ext cx="4524464"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𝑦</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𝑋</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0" name="TextBox 69">
                <a:extLst>
                  <a:ext uri="{FF2B5EF4-FFF2-40B4-BE49-F238E27FC236}">
                    <a16:creationId xmlns:a16="http://schemas.microsoft.com/office/drawing/2014/main" id="{2055DCA4-B7A2-3E4A-2950-3DF39B52AAF3}"/>
                  </a:ext>
                </a:extLst>
              </p:cNvPr>
              <p:cNvSpPr txBox="1">
                <a:spLocks noRot="1" noChangeAspect="1" noMove="1" noResize="1" noEditPoints="1" noAdjustHandles="1" noChangeArrowheads="1" noChangeShapeType="1" noTextEdit="1"/>
              </p:cNvSpPr>
              <p:nvPr/>
            </p:nvSpPr>
            <p:spPr>
              <a:xfrm>
                <a:off x="4610531" y="3937272"/>
                <a:ext cx="4524464" cy="369332"/>
              </a:xfrm>
              <a:prstGeom prst="rect">
                <a:avLst/>
              </a:prstGeom>
              <a:blipFill>
                <a:blip r:embed="rId8"/>
                <a:stretch>
                  <a:fillRect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algn="l"/>
                          <a:endParaRPr lang="en-GB" sz="2800" b="1" dirty="0">
                            <a:solidFill>
                              <a:schemeClr val="accent1">
                                <a:lumMod val="40000"/>
                                <a:lumOff val="60000"/>
                              </a:schemeClr>
                            </a:solidFill>
                          </a:endParaRPr>
                        </a:p>
                        <a:p>
                          <a:pPr algn="l"/>
                          <a:endParaRPr lang="en-GB" sz="2800" b="1" dirty="0">
                            <a:solidFill>
                              <a:schemeClr val="accent1">
                                <a:lumMod val="40000"/>
                                <a:lumOff val="60000"/>
                              </a:schemeClr>
                            </a:solidFill>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F81BD">
                                  <a:lumMod val="40000"/>
                                  <a:lumOff val="60000"/>
                                </a:srgbClr>
                              </a:solidFill>
                              <a:effectLst/>
                              <a:uLnTx/>
                              <a:uFillTx/>
                              <a:latin typeface="Courier New" panose="02070309020205020404" pitchFamily="49" charset="0"/>
                              <a:ea typeface="+mn-ea"/>
                              <a:cs typeface="Courier New" panose="02070309020205020404" pitchFamily="49" charset="0"/>
                            </a:rPr>
                            <a:t>g</a:t>
                          </a:r>
                          <a:r>
                            <a:rPr kumimoji="0" lang="en-GB" sz="2400" b="0"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lm</a:t>
                          </a:r>
                          <a:r>
                            <a:rPr kumimoji="0" lang="en-GB" sz="24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14:m>
                            <m:oMath xmlns:m="http://schemas.openxmlformats.org/officeDocument/2006/math">
                              <m:r>
                                <a:rPr kumimoji="0" lang="en-GB" sz="2400" b="0" i="1" u="none" strike="noStrike" kern="1200" cap="none" spc="0" normalizeH="0" baseline="0" noProof="0" smtClean="0">
                                  <a:ln>
                                    <a:noFill/>
                                  </a:ln>
                                  <a:solidFill>
                                    <a:srgbClr val="9BBB59">
                                      <a:lumMod val="75000"/>
                                    </a:srgbClr>
                                  </a:solidFill>
                                  <a:effectLst/>
                                  <a:uLnTx/>
                                  <a:uFillTx/>
                                  <a:latin typeface="Cambria Math" panose="02040503050406030204" pitchFamily="18" charset="0"/>
                                  <a:ea typeface="+mn-ea"/>
                                  <a:cs typeface="+mn-cs"/>
                                </a:rPr>
                                <m:t>𝑦</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400" b="0" i="1" u="none" strike="noStrike" kern="1200" cap="none" spc="0" normalizeH="0" baseline="0" noProof="0" smtClean="0">
                                  <a:ln>
                                    <a:noFill/>
                                  </a:ln>
                                  <a:solidFill>
                                    <a:prstClr val="white">
                                      <a:lumMod val="85000"/>
                                    </a:prstClr>
                                  </a:solidFill>
                                  <a:effectLst/>
                                  <a:uLnTx/>
                                  <a:uFillTx/>
                                  <a:latin typeface="Cambria Math" panose="02040503050406030204" pitchFamily="18" charset="0"/>
                                  <a:ea typeface="+mn-ea"/>
                                  <a:cs typeface="+mn-cs"/>
                                </a:rPr>
                                <m:t>1+</m:t>
                              </m:r>
                              <m:r>
                                <a:rPr kumimoji="0" lang="en-GB" sz="2400" b="0" i="1" u="none" strike="noStrike" kern="1200" cap="none" spc="0" normalizeH="0" baseline="0" noProof="0" smtClean="0">
                                  <a:ln>
                                    <a:noFill/>
                                  </a:ln>
                                  <a:solidFill>
                                    <a:srgbClr val="9BBB59">
                                      <a:lumMod val="75000"/>
                                    </a:srgbClr>
                                  </a:solidFill>
                                  <a:effectLst/>
                                  <a:uLnTx/>
                                  <a:uFillTx/>
                                  <a:latin typeface="Cambria Math" panose="02040503050406030204" pitchFamily="18" charset="0"/>
                                  <a:ea typeface="+mn-ea"/>
                                  <a:cs typeface="+mn-cs"/>
                                </a:rPr>
                                <m:t>𝑥</m:t>
                              </m:r>
                            </m:oMath>
                          </a14:m>
                          <a:r>
                            <a:rPr kumimoji="0" lang="en-GB" sz="18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,data=…,</a:t>
                          </a:r>
                          <a:br>
                            <a:rPr kumimoji="0" lang="en-GB" sz="1800" b="0" i="0" u="none" strike="noStrike" kern="1200" cap="none" spc="0" normalizeH="0" baseline="0" noProof="0" dirty="0">
                              <a:ln>
                                <a:noFill/>
                              </a:ln>
                              <a:solidFill>
                                <a:srgbClr val="E8E8E8"/>
                              </a:solidFill>
                              <a:effectLst/>
                              <a:uLnTx/>
                              <a:uFillTx/>
                              <a:latin typeface="Courier New" panose="02070309020205020404" pitchFamily="49" charset="0"/>
                              <a:ea typeface="+mn-ea"/>
                              <a:cs typeface="Courier New" panose="02070309020205020404" pitchFamily="49" charset="0"/>
                            </a:rPr>
                          </a:br>
                          <a:r>
                            <a:rPr kumimoji="0" lang="en-GB" sz="1800" b="0" i="0" u="none" strike="noStrike" kern="1200" cap="none" spc="0" normalizeH="0" baseline="0" noProof="0" dirty="0">
                              <a:ln>
                                <a:noFill/>
                              </a:ln>
                              <a:solidFill>
                                <a:srgbClr val="E8E8E8"/>
                              </a:solidFill>
                              <a:effectLst/>
                              <a:uLnTx/>
                              <a:uFillTx/>
                              <a:latin typeface="Courier New" panose="02070309020205020404" pitchFamily="49" charset="0"/>
                              <a:ea typeface="+mn-ea"/>
                              <a:cs typeface="Courier New" panose="02070309020205020404" pitchFamily="49" charset="0"/>
                            </a:rPr>
                            <a:t>               </a:t>
                          </a:r>
                          <a:r>
                            <a:rPr kumimoji="0" lang="en-GB" sz="18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family=</a:t>
                          </a:r>
                          <a:r>
                            <a:rPr kumimoji="0" lang="en-GB" sz="1800" b="0" i="0" u="none" strike="noStrike" kern="1200" cap="none" spc="0" normalizeH="0" baseline="0" noProof="0" dirty="0">
                              <a:ln>
                                <a:noFill/>
                              </a:ln>
                              <a:solidFill>
                                <a:srgbClr val="4F81BD">
                                  <a:lumMod val="40000"/>
                                  <a:lumOff val="60000"/>
                                </a:srgbClr>
                              </a:solidFill>
                              <a:effectLst/>
                              <a:uLnTx/>
                              <a:uFillTx/>
                              <a:latin typeface="Courier New" panose="02070309020205020404" pitchFamily="49" charset="0"/>
                              <a:ea typeface="+mn-ea"/>
                              <a:cs typeface="Courier New" panose="02070309020205020404" pitchFamily="49" charset="0"/>
                            </a:rPr>
                            <a:t>gaussian</a:t>
                          </a:r>
                          <a:r>
                            <a:rPr kumimoji="0" lang="en-GB" sz="24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endParaRPr kumimoji="0" lang="en-GB" sz="18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mc:Choice>
        <mc:Fallback xmlns="">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extLst>
                  <p:ext uri="{D42A27DB-BD31-4B8C-83A1-F6EECF244321}">
                    <p14:modId xmlns:p14="http://schemas.microsoft.com/office/powerpoint/2010/main" val="501750405"/>
                  </p:ext>
                </p:extLst>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9"/>
                          <a:stretch>
                            <a:fillRect l="-546" t="-9692" r="-1774" b="-2863"/>
                          </a:stretch>
                        </a:blipFill>
                      </a:tcPr>
                    </a:tc>
                    <a:extLst>
                      <a:ext uri="{0D108BD9-81ED-4DB2-BD59-A6C34878D82A}">
                        <a16:rowId xmlns:a16="http://schemas.microsoft.com/office/drawing/2014/main" val="1794336543"/>
                      </a:ext>
                    </a:extLst>
                  </a:tr>
                </a:tbl>
              </a:graphicData>
            </a:graphic>
          </p:graphicFrame>
        </mc:Fallback>
      </mc:AlternateContent>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10"/>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11"/>
                <a:stretch>
                  <a:fillRect l="-1417" r="-1417"/>
                </a:stretch>
              </a:blipFill>
            </p:spPr>
            <p:txBody>
              <a:bodyPr/>
              <a:lstStyle/>
              <a:p>
                <a:r>
                  <a:rPr lang="en-GB">
                    <a:noFill/>
                  </a:rPr>
                  <a:t> </a:t>
                </a:r>
              </a:p>
            </p:txBody>
          </p:sp>
        </mc:Fallback>
      </mc:AlternateContent>
    </p:spTree>
    <p:extLst>
      <p:ext uri="{BB962C8B-B14F-4D97-AF65-F5344CB8AC3E}">
        <p14:creationId xmlns:p14="http://schemas.microsoft.com/office/powerpoint/2010/main" val="57440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16</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algn="l"/>
                          <a:endParaRPr lang="en-GB" sz="2800" b="1" dirty="0">
                            <a:solidFill>
                              <a:schemeClr val="accent1">
                                <a:lumMod val="40000"/>
                                <a:lumOff val="60000"/>
                              </a:schemeClr>
                            </a:solidFill>
                          </a:endParaRPr>
                        </a:p>
                        <a:p>
                          <a:pPr algn="l"/>
                          <a:endParaRPr lang="en-GB" sz="2800" b="1" dirty="0">
                            <a:solidFill>
                              <a:schemeClr val="accent1">
                                <a:lumMod val="40000"/>
                                <a:lumOff val="60000"/>
                              </a:schemeClr>
                            </a:solidFill>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F81BD">
                                  <a:lumMod val="40000"/>
                                  <a:lumOff val="60000"/>
                                </a:srgbClr>
                              </a:solidFill>
                              <a:effectLst/>
                              <a:uLnTx/>
                              <a:uFillTx/>
                              <a:latin typeface="Courier New" panose="02070309020205020404" pitchFamily="49" charset="0"/>
                              <a:ea typeface="+mn-ea"/>
                              <a:cs typeface="Courier New" panose="02070309020205020404" pitchFamily="49" charset="0"/>
                            </a:rPr>
                            <a:t>g</a:t>
                          </a:r>
                          <a:r>
                            <a:rPr kumimoji="0" lang="en-GB" sz="2400" b="0"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lm</a:t>
                          </a:r>
                          <a:r>
                            <a:rPr kumimoji="0" lang="en-GB" sz="24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14:m>
                            <m:oMath xmlns:m="http://schemas.openxmlformats.org/officeDocument/2006/math">
                              <m:r>
                                <a:rPr kumimoji="0" lang="en-GB" sz="2400" b="0" i="1" u="none" strike="noStrike" kern="1200" cap="none" spc="0" normalizeH="0" baseline="0" noProof="0" smtClean="0">
                                  <a:ln>
                                    <a:noFill/>
                                  </a:ln>
                                  <a:solidFill>
                                    <a:srgbClr val="9BBB59">
                                      <a:lumMod val="75000"/>
                                    </a:srgbClr>
                                  </a:solidFill>
                                  <a:effectLst/>
                                  <a:uLnTx/>
                                  <a:uFillTx/>
                                  <a:latin typeface="Cambria Math" panose="02040503050406030204" pitchFamily="18" charset="0"/>
                                  <a:ea typeface="+mn-ea"/>
                                  <a:cs typeface="+mn-cs"/>
                                </a:rPr>
                                <m:t>𝑤𝑒𝑖𝑔h𝑡</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4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2400" b="0" i="1" u="none" strike="noStrike" kern="1200" cap="none" spc="0" normalizeH="0" baseline="0" noProof="0" smtClean="0">
                                  <a:ln>
                                    <a:noFill/>
                                  </a:ln>
                                  <a:solidFill>
                                    <a:prstClr val="white">
                                      <a:lumMod val="85000"/>
                                    </a:prstClr>
                                  </a:solidFill>
                                  <a:effectLst/>
                                  <a:uLnTx/>
                                  <a:uFillTx/>
                                  <a:latin typeface="Cambria Math" panose="02040503050406030204" pitchFamily="18" charset="0"/>
                                  <a:ea typeface="+mn-ea"/>
                                  <a:cs typeface="+mn-cs"/>
                                </a:rPr>
                                <m:t>1+</m:t>
                              </m:r>
                              <m:r>
                                <a:rPr kumimoji="0" lang="en-GB" sz="2400" b="0" i="1" u="none" strike="noStrike" kern="1200" cap="none" spc="0" normalizeH="0" baseline="0" noProof="0" smtClean="0">
                                  <a:ln>
                                    <a:noFill/>
                                  </a:ln>
                                  <a:solidFill>
                                    <a:srgbClr val="9BBB59">
                                      <a:lumMod val="75000"/>
                                    </a:srgbClr>
                                  </a:solidFill>
                                  <a:effectLst/>
                                  <a:uLnTx/>
                                  <a:uFillTx/>
                                  <a:latin typeface="Cambria Math" panose="02040503050406030204" pitchFamily="18" charset="0"/>
                                  <a:ea typeface="+mn-ea"/>
                                  <a:cs typeface="+mn-cs"/>
                                </a:rPr>
                                <m:t>𝑎𝑔𝑒</m:t>
                              </m:r>
                            </m:oMath>
                          </a14:m>
                          <a:r>
                            <a:rPr kumimoji="0" lang="en-GB" sz="18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,data=…,</a:t>
                          </a:r>
                          <a:br>
                            <a:rPr kumimoji="0" lang="en-GB" sz="1800" b="0" i="0" u="none" strike="noStrike" kern="1200" cap="none" spc="0" normalizeH="0" baseline="0" noProof="0" dirty="0">
                              <a:ln>
                                <a:noFill/>
                              </a:ln>
                              <a:solidFill>
                                <a:srgbClr val="E8E8E8"/>
                              </a:solidFill>
                              <a:effectLst/>
                              <a:uLnTx/>
                              <a:uFillTx/>
                              <a:latin typeface="Courier New" panose="02070309020205020404" pitchFamily="49" charset="0"/>
                              <a:ea typeface="+mn-ea"/>
                              <a:cs typeface="Courier New" panose="02070309020205020404" pitchFamily="49" charset="0"/>
                            </a:rPr>
                          </a:br>
                          <a:r>
                            <a:rPr kumimoji="0" lang="en-GB" sz="1800" b="0" i="0" u="none" strike="noStrike" kern="1200" cap="none" spc="0" normalizeH="0" baseline="0" noProof="0" dirty="0">
                              <a:ln>
                                <a:noFill/>
                              </a:ln>
                              <a:solidFill>
                                <a:srgbClr val="E8E8E8"/>
                              </a:solidFill>
                              <a:effectLst/>
                              <a:uLnTx/>
                              <a:uFillTx/>
                              <a:latin typeface="Courier New" panose="02070309020205020404" pitchFamily="49" charset="0"/>
                              <a:ea typeface="+mn-ea"/>
                              <a:cs typeface="Courier New" panose="02070309020205020404" pitchFamily="49" charset="0"/>
                            </a:rPr>
                            <a:t>               </a:t>
                          </a:r>
                          <a:r>
                            <a:rPr kumimoji="0" lang="en-GB" sz="18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family=</a:t>
                          </a:r>
                          <a:r>
                            <a:rPr kumimoji="0" lang="en-GB" sz="1800" b="0" i="0" u="none" strike="noStrike" kern="1200" cap="none" spc="0" normalizeH="0" baseline="0" noProof="0" dirty="0">
                              <a:ln>
                                <a:noFill/>
                              </a:ln>
                              <a:solidFill>
                                <a:srgbClr val="4F81BD">
                                  <a:lumMod val="40000"/>
                                  <a:lumOff val="60000"/>
                                </a:srgbClr>
                              </a:solidFill>
                              <a:effectLst/>
                              <a:uLnTx/>
                              <a:uFillTx/>
                              <a:latin typeface="Courier New" panose="02070309020205020404" pitchFamily="49" charset="0"/>
                              <a:ea typeface="+mn-ea"/>
                              <a:cs typeface="Courier New" panose="02070309020205020404" pitchFamily="49" charset="0"/>
                            </a:rPr>
                            <a:t>gaussian</a:t>
                          </a:r>
                          <a:r>
                            <a:rPr kumimoji="0" lang="en-GB" sz="24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endParaRPr kumimoji="0" lang="en-GB" sz="18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mc:Choice>
        <mc:Fallback xmlns="">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extLst>
                  <p:ext uri="{D42A27DB-BD31-4B8C-83A1-F6EECF244321}">
                    <p14:modId xmlns:p14="http://schemas.microsoft.com/office/powerpoint/2010/main" val="912873103"/>
                  </p:ext>
                </p:extLst>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546" t="-9692" r="-1774" b="-2863"/>
                          </a:stretch>
                        </a:blipFill>
                      </a:tcPr>
                    </a:tc>
                    <a:extLst>
                      <a:ext uri="{0D108BD9-81ED-4DB2-BD59-A6C34878D82A}">
                        <a16:rowId xmlns:a16="http://schemas.microsoft.com/office/drawing/2014/main" val="1794336543"/>
                      </a:ext>
                    </a:extLst>
                  </a:tr>
                </a:tbl>
              </a:graphicData>
            </a:graphic>
          </p:graphicFrame>
        </mc:Fallback>
      </mc:AlternateContent>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9"/>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10"/>
                <a:stretch>
                  <a:fillRect l="-1417" r="-14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5B7739-1448-5DD1-5772-CEECB7C0E46F}"/>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6" name="TextBox 5">
                <a:extLst>
                  <a:ext uri="{FF2B5EF4-FFF2-40B4-BE49-F238E27FC236}">
                    <a16:creationId xmlns:a16="http://schemas.microsoft.com/office/drawing/2014/main" id="{2E5B7739-1448-5DD1-5772-CEECB7C0E46F}"/>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1"/>
                <a:stretch>
                  <a:fillRect l="-3497" b="-35000"/>
                </a:stretch>
              </a:blipFill>
            </p:spPr>
            <p:txBody>
              <a:bodyPr/>
              <a:lstStyle/>
              <a:p>
                <a:r>
                  <a:rPr lang="en-GB">
                    <a:noFill/>
                  </a:rPr>
                  <a:t> </a:t>
                </a:r>
              </a:p>
            </p:txBody>
          </p:sp>
        </mc:Fallback>
      </mc:AlternateContent>
    </p:spTree>
    <p:extLst>
      <p:ext uri="{BB962C8B-B14F-4D97-AF65-F5344CB8AC3E}">
        <p14:creationId xmlns:p14="http://schemas.microsoft.com/office/powerpoint/2010/main" val="284363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17</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8"/>
                <a:stretch>
                  <a:fillRect l="-1417" r="-14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0C12F2-7BBF-8C78-0E53-8B0F0EDCC0E9}"/>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𝑤𝑒𝑖𝑔h𝑡</m:t>
                          </m:r>
                        </m:e>
                        <m:sub>
                          <m:r>
                            <a:rPr lang="en-GB" sz="2400" b="0" i="1" smtClean="0">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𝑎𝑔𝑒</m:t>
                              </m:r>
                            </m:e>
                            <m:sub>
                              <m:r>
                                <a:rPr lang="en-GB" sz="2400" b="0" i="1" smtClean="0">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7" name="TextBox 6">
                <a:extLst>
                  <a:ext uri="{FF2B5EF4-FFF2-40B4-BE49-F238E27FC236}">
                    <a16:creationId xmlns:a16="http://schemas.microsoft.com/office/drawing/2014/main" id="{940C12F2-7BBF-8C78-0E53-8B0F0EDCC0E9}"/>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graphicFrame>
        <p:nvGraphicFramePr>
          <p:cNvPr id="8" name="Table 7">
            <a:extLst>
              <a:ext uri="{FF2B5EF4-FFF2-40B4-BE49-F238E27FC236}">
                <a16:creationId xmlns:a16="http://schemas.microsoft.com/office/drawing/2014/main" id="{0FF51AFB-E3B8-1A7A-942A-D567826ABC39}"/>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9" name="Picture 8" descr="A blue and grey logo&#10;&#10;Description automatically generated">
            <a:extLst>
              <a:ext uri="{FF2B5EF4-FFF2-40B4-BE49-F238E27FC236}">
                <a16:creationId xmlns:a16="http://schemas.microsoft.com/office/drawing/2014/main" id="{C351BD11-24A0-165F-2484-8F285695DFC0}"/>
              </a:ext>
            </a:extLst>
          </p:cNvPr>
          <p:cNvPicPr>
            <a:picLocks noChangeAspect="1"/>
          </p:cNvPicPr>
          <p:nvPr/>
        </p:nvPicPr>
        <p:blipFill>
          <a:blip r:embed="rId10"/>
          <a:stretch>
            <a:fillRect/>
          </a:stretch>
        </p:blipFill>
        <p:spPr>
          <a:xfrm>
            <a:off x="4382992" y="889786"/>
            <a:ext cx="179813" cy="144000"/>
          </a:xfrm>
          <a:prstGeom prst="rect">
            <a:avLst/>
          </a:prstGeom>
        </p:spPr>
      </p:pic>
    </p:spTree>
    <p:extLst>
      <p:ext uri="{BB962C8B-B14F-4D97-AF65-F5344CB8AC3E}">
        <p14:creationId xmlns:p14="http://schemas.microsoft.com/office/powerpoint/2010/main" val="14627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18</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8"/>
                <a:stretch>
                  <a:fillRect l="-1417" r="-14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04CC9D-570C-0581-243C-832DD6F8BC7B}"/>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𝑤𝑒𝑖𝑔h𝑡</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6" name="TextBox 5">
                <a:extLst>
                  <a:ext uri="{FF2B5EF4-FFF2-40B4-BE49-F238E27FC236}">
                    <a16:creationId xmlns:a16="http://schemas.microsoft.com/office/drawing/2014/main" id="{DF04CC9D-570C-0581-243C-832DD6F8BC7B}"/>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368" b="-35000"/>
                </a:stretch>
              </a:blipFill>
            </p:spPr>
            <p:txBody>
              <a:bodyPr/>
              <a:lstStyle/>
              <a:p>
                <a:r>
                  <a:rPr lang="en-GB">
                    <a:noFill/>
                  </a:rPr>
                  <a:t> </a:t>
                </a:r>
              </a:p>
            </p:txBody>
          </p:sp>
        </mc:Fallback>
      </mc:AlternateContent>
      <p:graphicFrame>
        <p:nvGraphicFramePr>
          <p:cNvPr id="10" name="Table 9">
            <a:extLst>
              <a:ext uri="{FF2B5EF4-FFF2-40B4-BE49-F238E27FC236}">
                <a16:creationId xmlns:a16="http://schemas.microsoft.com/office/drawing/2014/main" id="{88A67545-5FAE-D682-4C7A-F8D6CBB9929C}"/>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11" name="Picture 10" descr="A blue and grey logo&#10;&#10;Description automatically generated">
            <a:extLst>
              <a:ext uri="{FF2B5EF4-FFF2-40B4-BE49-F238E27FC236}">
                <a16:creationId xmlns:a16="http://schemas.microsoft.com/office/drawing/2014/main" id="{907AB450-8A41-5607-0A3B-77397D2C5FB3}"/>
              </a:ext>
            </a:extLst>
          </p:cNvPr>
          <p:cNvPicPr>
            <a:picLocks noChangeAspect="1"/>
          </p:cNvPicPr>
          <p:nvPr/>
        </p:nvPicPr>
        <p:blipFill>
          <a:blip r:embed="rId10"/>
          <a:stretch>
            <a:fillRect/>
          </a:stretch>
        </p:blipFill>
        <p:spPr>
          <a:xfrm>
            <a:off x="4382992" y="889786"/>
            <a:ext cx="179813" cy="144000"/>
          </a:xfrm>
          <a:prstGeom prst="rect">
            <a:avLst/>
          </a:prstGeom>
        </p:spPr>
      </p:pic>
    </p:spTree>
    <p:extLst>
      <p:ext uri="{BB962C8B-B14F-4D97-AF65-F5344CB8AC3E}">
        <p14:creationId xmlns:p14="http://schemas.microsoft.com/office/powerpoint/2010/main" val="374922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19</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9"/>
                <a:stretch>
                  <a:fillRect l="-1417" r="-14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4371DE-3AFD-E7DB-AE50-2E649560CD5D}"/>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𝑤𝑒𝑖𝑔h𝑡</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6" name="TextBox 5">
                <a:extLst>
                  <a:ext uri="{FF2B5EF4-FFF2-40B4-BE49-F238E27FC236}">
                    <a16:creationId xmlns:a16="http://schemas.microsoft.com/office/drawing/2014/main" id="{034371DE-3AFD-E7DB-AE50-2E649560CD5D}"/>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0"/>
                <a:stretch>
                  <a:fillRect l="-3368" b="-35000"/>
                </a:stretch>
              </a:blipFill>
            </p:spPr>
            <p:txBody>
              <a:bodyPr/>
              <a:lstStyle/>
              <a:p>
                <a:r>
                  <a:rPr lang="en-GB">
                    <a:noFill/>
                  </a:rPr>
                  <a:t> </a:t>
                </a:r>
              </a:p>
            </p:txBody>
          </p:sp>
        </mc:Fallback>
      </mc:AlternateContent>
    </p:spTree>
    <p:extLst>
      <p:ext uri="{BB962C8B-B14F-4D97-AF65-F5344CB8AC3E}">
        <p14:creationId xmlns:p14="http://schemas.microsoft.com/office/powerpoint/2010/main" val="66141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A1E38F-44CC-0ACE-B90D-745782A693C1}"/>
              </a:ext>
            </a:extLst>
          </p:cNvPr>
          <p:cNvSpPr>
            <a:spLocks noGrp="1"/>
          </p:cNvSpPr>
          <p:nvPr>
            <p:ph type="body" sz="quarter" idx="10"/>
          </p:nvPr>
        </p:nvSpPr>
        <p:spPr/>
        <p:txBody>
          <a:bodyPr/>
          <a:lstStyle/>
          <a:p>
            <a:r>
              <a:rPr lang="en-GB" dirty="0"/>
              <a:t>Week 2</a:t>
            </a:r>
          </a:p>
        </p:txBody>
      </p:sp>
      <p:sp>
        <p:nvSpPr>
          <p:cNvPr id="3" name="Text Placeholder 2">
            <a:extLst>
              <a:ext uri="{FF2B5EF4-FFF2-40B4-BE49-F238E27FC236}">
                <a16:creationId xmlns:a16="http://schemas.microsoft.com/office/drawing/2014/main" id="{BC0918AC-4669-2CC4-F6EE-C1104F5AC20E}"/>
              </a:ext>
            </a:extLst>
          </p:cNvPr>
          <p:cNvSpPr>
            <a:spLocks noGrp="1"/>
          </p:cNvSpPr>
          <p:nvPr>
            <p:ph type="body" sz="quarter" idx="11"/>
          </p:nvPr>
        </p:nvSpPr>
        <p:spPr/>
        <p:txBody>
          <a:bodyPr/>
          <a:lstStyle/>
          <a:p>
            <a:r>
              <a:rPr lang="en-GB" dirty="0"/>
              <a:t>Lines</a:t>
            </a:r>
          </a:p>
        </p:txBody>
      </p:sp>
      <p:sp>
        <p:nvSpPr>
          <p:cNvPr id="4" name="Text Placeholder 3">
            <a:extLst>
              <a:ext uri="{FF2B5EF4-FFF2-40B4-BE49-F238E27FC236}">
                <a16:creationId xmlns:a16="http://schemas.microsoft.com/office/drawing/2014/main" id="{2C16E2DC-61A9-B126-8DE8-289BDA969716}"/>
              </a:ext>
            </a:extLst>
          </p:cNvPr>
          <p:cNvSpPr>
            <a:spLocks noGrp="1"/>
          </p:cNvSpPr>
          <p:nvPr>
            <p:ph type="body" sz="quarter" idx="12"/>
          </p:nvPr>
        </p:nvSpPr>
        <p:spPr/>
        <p:txBody>
          <a:bodyPr/>
          <a:lstStyle/>
          <a:p>
            <a:r>
              <a:rPr lang="en-GB" dirty="0"/>
              <a:t>Linear models and their limitations</a:t>
            </a:r>
          </a:p>
        </p:txBody>
      </p:sp>
      <p:graphicFrame>
        <p:nvGraphicFramePr>
          <p:cNvPr id="6" name="SmartArt Placeholder 5">
            <a:extLst>
              <a:ext uri="{FF2B5EF4-FFF2-40B4-BE49-F238E27FC236}">
                <a16:creationId xmlns:a16="http://schemas.microsoft.com/office/drawing/2014/main" id="{407A6FC9-A5B4-CC80-9B6F-7E202D3EE790}"/>
              </a:ext>
            </a:extLst>
          </p:cNvPr>
          <p:cNvGraphicFramePr>
            <a:graphicFrameLocks noGrp="1"/>
          </p:cNvGraphicFramePr>
          <p:nvPr>
            <p:ph type="dgm" sz="quarter" idx="13"/>
            <p:extLst>
              <p:ext uri="{D42A27DB-BD31-4B8C-83A1-F6EECF244321}">
                <p14:modId xmlns:p14="http://schemas.microsoft.com/office/powerpoint/2010/main" val="137209380"/>
              </p:ext>
            </p:extLst>
          </p:nvPr>
        </p:nvGraphicFramePr>
        <p:xfrm>
          <a:off x="4176713" y="282575"/>
          <a:ext cx="4645025" cy="459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793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20</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algn="l"/>
                      <a:r>
                        <a:rPr lang="en-GB" sz="1000" dirty="0">
                          <a:solidFill>
                            <a:schemeClr val="bg1">
                              <a:lumMod val="75000"/>
                            </a:schemeClr>
                          </a:solidFill>
                          <a:latin typeface="Courier New" panose="02070309020205020404" pitchFamily="49" charset="0"/>
                          <a:cs typeface="Courier New" panose="02070309020205020404" pitchFamily="49" charset="0"/>
                        </a:rPr>
                        <a:t> </a:t>
                      </a:r>
                    </a:p>
                    <a:p>
                      <a:pPr marL="177800" indent="0" algn="l"/>
                      <a:r>
                        <a:rPr lang="en-GB" sz="1000" dirty="0">
                          <a:solidFill>
                            <a:schemeClr val="tx1">
                              <a:lumMod val="50000"/>
                              <a:lumOff val="50000"/>
                            </a:schemeClr>
                          </a:solidFill>
                          <a:latin typeface="Courier New" panose="02070309020205020404" pitchFamily="49" charset="0"/>
                          <a:cs typeface="Courier New" panose="02070309020205020404" pitchFamily="49" charset="0"/>
                        </a:rPr>
                        <a:t>Number of distinct values: 35 </a:t>
                      </a:r>
                    </a:p>
                    <a:p>
                      <a:pPr marL="177800" indent="0" algn="l"/>
                      <a:r>
                        <a:rPr lang="en-GB" sz="1000" dirty="0">
                          <a:solidFill>
                            <a:schemeClr val="tx1">
                              <a:lumMod val="50000"/>
                              <a:lumOff val="50000"/>
                            </a:schemeClr>
                          </a:solidFill>
                          <a:latin typeface="Courier New" panose="02070309020205020404" pitchFamily="49" charset="0"/>
                          <a:cs typeface="Courier New" panose="02070309020205020404" pitchFamily="49" charset="0"/>
                        </a:rPr>
                        <a:t> Values:</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[1]  27 15 21 36  8  4 15  3 33 21 25</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[12]  5 14 13 13  3  3 20 19  2 35 30</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[23] 28  4  1 19  2 22 35  7 31  1 14</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[34]  5 28 31  7 25 16  7 31 21 34 15</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[45]  2 21  9 21 24  2 18 25 22  5 19</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[56]  6 31  5 36 26 11  7  0 35 27 18</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[67]  8 29 16 21  5 20 20 31 12 16  1</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[78]  5  1 15 10 35 34 25 35 20  5  8</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[89] 18 21 28 15  1 23 29  5 29 18 14</a:t>
                      </a:r>
                    </a:p>
                    <a:p>
                      <a:pPr marL="177800" indent="0" algn="l"/>
                      <a:r>
                        <a:rPr lang="en-GB" sz="900" dirty="0">
                          <a:solidFill>
                            <a:schemeClr val="tx1">
                              <a:lumMod val="50000"/>
                              <a:lumOff val="50000"/>
                            </a:schemeClr>
                          </a:solidFill>
                          <a:latin typeface="Courier New" panose="02070309020205020404" pitchFamily="49" charset="0"/>
                          <a:cs typeface="Courier New" panose="02070309020205020404" pitchFamily="49" charset="0"/>
                        </a:rPr>
                        <a:t>  [100] 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D0B1A4-E9E3-1F82-3C29-9EA4C1BCDF24}"/>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𝑤𝑒𝑖𝑔h𝑡</m:t>
                          </m:r>
                        </m:e>
                        <m:sub>
                          <m:r>
                            <a:rPr lang="en-GB" sz="2400" b="0" i="1" smtClean="0">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8" name="TextBox 7">
                <a:extLst>
                  <a:ext uri="{FF2B5EF4-FFF2-40B4-BE49-F238E27FC236}">
                    <a16:creationId xmlns:a16="http://schemas.microsoft.com/office/drawing/2014/main" id="{5FD0B1A4-E9E3-1F82-3C29-9EA4C1BCDF24}"/>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0"/>
                <a:stretch>
                  <a:fillRect l="-3497" b="-35000"/>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773A4D7F-D51E-3800-7593-5F54E3847830}"/>
              </a:ext>
            </a:extLst>
          </p:cNvPr>
          <p:cNvPicPr>
            <a:picLocks noChangeAspect="1"/>
          </p:cNvPicPr>
          <p:nvPr/>
        </p:nvPicPr>
        <p:blipFill>
          <a:blip r:embed="rId11"/>
          <a:srcRect/>
          <a:stretch/>
        </p:blipFill>
        <p:spPr>
          <a:xfrm>
            <a:off x="326588" y="2539423"/>
            <a:ext cx="3834782" cy="2381602"/>
          </a:xfrm>
          <a:prstGeom prst="rect">
            <a:avLst/>
          </a:prstGeom>
        </p:spPr>
      </p:pic>
    </p:spTree>
    <p:extLst>
      <p:ext uri="{BB962C8B-B14F-4D97-AF65-F5344CB8AC3E}">
        <p14:creationId xmlns:p14="http://schemas.microsoft.com/office/powerpoint/2010/main" val="38976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21</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9"/>
                <a:stretch>
                  <a:fillRect l="-1417" r="-14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EA9B65-EA47-3E2A-C839-AF3009BD87A1}"/>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𝑤𝑒𝑖𝑔h𝑡</m:t>
                          </m:r>
                        </m:e>
                        <m:sub>
                          <m:r>
                            <a:rPr lang="en-GB" sz="2400" b="0" i="1" smtClean="0">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7" name="TextBox 6">
                <a:extLst>
                  <a:ext uri="{FF2B5EF4-FFF2-40B4-BE49-F238E27FC236}">
                    <a16:creationId xmlns:a16="http://schemas.microsoft.com/office/drawing/2014/main" id="{67EA9B65-EA47-3E2A-C839-AF3009BD87A1}"/>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0"/>
                <a:stretch>
                  <a:fillRect l="-3497" b="-35000"/>
                </a:stretch>
              </a:blipFill>
            </p:spPr>
            <p:txBody>
              <a:bodyPr/>
              <a:lstStyle/>
              <a:p>
                <a:r>
                  <a:rPr lang="en-GB">
                    <a:noFill/>
                  </a:rPr>
                  <a:t> </a:t>
                </a:r>
              </a:p>
            </p:txBody>
          </p:sp>
        </mc:Fallback>
      </mc:AlternateContent>
    </p:spTree>
    <p:extLst>
      <p:ext uri="{BB962C8B-B14F-4D97-AF65-F5344CB8AC3E}">
        <p14:creationId xmlns:p14="http://schemas.microsoft.com/office/powerpoint/2010/main" val="32684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22</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E105BA-1018-9901-4F17-41F2C1DF2AD9}"/>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4" name="TextBox 3">
                <a:extLst>
                  <a:ext uri="{FF2B5EF4-FFF2-40B4-BE49-F238E27FC236}">
                    <a16:creationId xmlns:a16="http://schemas.microsoft.com/office/drawing/2014/main" id="{D7E105BA-1018-9901-4F17-41F2C1DF2AD9}"/>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9"/>
                <a:stretch>
                  <a:fillRect l="-1417" r="-14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EA9B65-EA47-3E2A-C839-AF3009BD87A1}"/>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𝑤𝑒𝑖𝑔h𝑡</m:t>
                          </m:r>
                        </m:e>
                        <m:sub>
                          <m:r>
                            <a:rPr lang="en-GB" sz="2400" b="0" i="1" smtClean="0">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7" name="TextBox 6">
                <a:extLst>
                  <a:ext uri="{FF2B5EF4-FFF2-40B4-BE49-F238E27FC236}">
                    <a16:creationId xmlns:a16="http://schemas.microsoft.com/office/drawing/2014/main" id="{67EA9B65-EA47-3E2A-C839-AF3009BD87A1}"/>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0"/>
                <a:stretch>
                  <a:fillRect l="-3497" b="-35000"/>
                </a:stretch>
              </a:blipFill>
            </p:spPr>
            <p:txBody>
              <a:bodyPr/>
              <a:lstStyle/>
              <a:p>
                <a:r>
                  <a:rPr lang="en-GB">
                    <a:noFill/>
                  </a:rPr>
                  <a:t> </a:t>
                </a:r>
              </a:p>
            </p:txBody>
          </p:sp>
        </mc:Fallback>
      </mc:AlternateContent>
    </p:spTree>
    <p:extLst>
      <p:ext uri="{BB962C8B-B14F-4D97-AF65-F5344CB8AC3E}">
        <p14:creationId xmlns:p14="http://schemas.microsoft.com/office/powerpoint/2010/main" val="159762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23</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0</m:t>
                              </m:r>
                            </m:sub>
                          </m:sSub>
                          <m:r>
                            <a:rPr lang="en-GB" sz="2400" i="1">
                              <a:latin typeface="Cambria Math" panose="02040503050406030204" pitchFamily="18" charset="0"/>
                            </a:rPr>
                            <m:t>1+</m:t>
                          </m:r>
                          <m:sSub>
                            <m:sSubPr>
                              <m:ctrlPr>
                                <a:rPr lang="en-GB" sz="2400" i="1">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1</m:t>
                              </m:r>
                            </m:sub>
                          </m:sSub>
                          <m:sSub>
                            <m:sSubPr>
                              <m:ctrlPr>
                                <a:rPr lang="en-GB" sz="2400" i="1">
                                  <a:solidFill>
                                    <a:schemeClr val="accent3">
                                      <a:lumMod val="75000"/>
                                    </a:schemeClr>
                                  </a:solidFill>
                                  <a:latin typeface="Cambria Math" panose="02040503050406030204" pitchFamily="18" charset="0"/>
                                </a:rPr>
                              </m:ctrlPr>
                            </m:sSubPr>
                            <m:e>
                              <m:r>
                                <a:rPr lang="en-GB" sz="2400" i="1">
                                  <a:solidFill>
                                    <a:schemeClr val="accent3">
                                      <a:lumMod val="75000"/>
                                    </a:schemeClr>
                                  </a:solidFill>
                                  <a:latin typeface="Cambria Math" panose="02040503050406030204" pitchFamily="18" charset="0"/>
                                </a:rPr>
                                <m:t>𝑎𝑔𝑒</m:t>
                              </m:r>
                            </m:e>
                            <m:sub>
                              <m:r>
                                <a:rPr lang="en-GB" sz="2400" i="1">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A44F602-92A7-D9E7-BF8C-4D62A8F8CF7F}"/>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6" name="TextBox 5">
                <a:extLst>
                  <a:ext uri="{FF2B5EF4-FFF2-40B4-BE49-F238E27FC236}">
                    <a16:creationId xmlns:a16="http://schemas.microsoft.com/office/drawing/2014/main" id="{9A44F602-92A7-D9E7-BF8C-4D62A8F8CF7F}"/>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10"/>
                <a:stretch>
                  <a:fillRect l="-1417" r="-1417"/>
                </a:stretch>
              </a:blipFill>
            </p:spPr>
            <p:txBody>
              <a:bodyPr/>
              <a:lstStyle/>
              <a:p>
                <a:r>
                  <a:rPr lang="en-GB">
                    <a:noFill/>
                  </a:rPr>
                  <a:t> </a:t>
                </a:r>
              </a:p>
            </p:txBody>
          </p:sp>
        </mc:Fallback>
      </mc:AlternateContent>
    </p:spTree>
    <p:extLst>
      <p:ext uri="{BB962C8B-B14F-4D97-AF65-F5344CB8AC3E}">
        <p14:creationId xmlns:p14="http://schemas.microsoft.com/office/powerpoint/2010/main" val="15267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24</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rPr>
                        <a:t> </a:t>
                      </a:r>
                      <a:endParaRPr kumimoji="0" lang="en-GB" sz="8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Number of distinct values: 35</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Summary:</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Min.  1st Qu.  Median  Mean    3rd Qu.  Max.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3.4   5.5      8.8     8.539   10.975   14.2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0</m:t>
                              </m:r>
                            </m:sub>
                          </m:sSub>
                          <m:r>
                            <a:rPr lang="en-GB" sz="2400" i="1">
                              <a:latin typeface="Cambria Math" panose="02040503050406030204" pitchFamily="18" charset="0"/>
                            </a:rPr>
                            <m:t>1+</m:t>
                          </m:r>
                          <m:sSub>
                            <m:sSubPr>
                              <m:ctrlPr>
                                <a:rPr lang="en-GB" sz="2400" i="1">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1</m:t>
                              </m:r>
                            </m:sub>
                          </m:sSub>
                          <m:sSub>
                            <m:sSubPr>
                              <m:ctrlPr>
                                <a:rPr lang="en-GB" sz="2400" i="1">
                                  <a:solidFill>
                                    <a:schemeClr val="accent3">
                                      <a:lumMod val="75000"/>
                                    </a:schemeClr>
                                  </a:solidFill>
                                  <a:latin typeface="Cambria Math" panose="02040503050406030204" pitchFamily="18" charset="0"/>
                                </a:rPr>
                              </m:ctrlPr>
                            </m:sSubPr>
                            <m:e>
                              <m:r>
                                <a:rPr lang="en-GB" sz="2400" i="1">
                                  <a:solidFill>
                                    <a:schemeClr val="accent3">
                                      <a:lumMod val="75000"/>
                                    </a:schemeClr>
                                  </a:solidFill>
                                  <a:latin typeface="Cambria Math" panose="02040503050406030204" pitchFamily="18" charset="0"/>
                                </a:rPr>
                                <m:t>𝑎𝑔𝑒</m:t>
                              </m:r>
                            </m:e>
                            <m:sub>
                              <m:r>
                                <a:rPr lang="en-GB" sz="2400" i="1">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6E0BAA0-F0F9-1625-67D3-8FDFF08BE4DE}"/>
              </a:ext>
            </a:extLst>
          </p:cNvPr>
          <p:cNvPicPr>
            <a:picLocks noChangeAspect="1"/>
          </p:cNvPicPr>
          <p:nvPr/>
        </p:nvPicPr>
        <p:blipFill>
          <a:blip r:embed="rId10"/>
          <a:srcRect/>
          <a:stretch/>
        </p:blipFill>
        <p:spPr>
          <a:xfrm>
            <a:off x="326588" y="2539423"/>
            <a:ext cx="3834782" cy="2381601"/>
          </a:xfrm>
          <a:prstGeom prst="rect">
            <a:avLst/>
          </a:prstGeom>
        </p:spPr>
      </p:pic>
    </p:spTree>
    <p:extLst>
      <p:ext uri="{BB962C8B-B14F-4D97-AF65-F5344CB8AC3E}">
        <p14:creationId xmlns:p14="http://schemas.microsoft.com/office/powerpoint/2010/main" val="36935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25</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rPr>
                        <a:t> </a:t>
                      </a:r>
                      <a:endParaRPr kumimoji="0" lang="en-GB" sz="8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Number of distinct values: 35</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Summary:</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Min.  1st Qu.  Median  Mean    3rd Qu.  Max.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3.4   5.5      8.8     8.539   10.975   14.2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0</m:t>
                              </m:r>
                            </m:sub>
                          </m:sSub>
                          <m:r>
                            <a:rPr lang="en-GB" sz="2400" i="1">
                              <a:latin typeface="Cambria Math" panose="02040503050406030204" pitchFamily="18" charset="0"/>
                            </a:rPr>
                            <m:t>1+</m:t>
                          </m:r>
                          <m:sSub>
                            <m:sSubPr>
                              <m:ctrlPr>
                                <a:rPr lang="en-GB" sz="2400" i="1">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1</m:t>
                              </m:r>
                            </m:sub>
                          </m:sSub>
                          <m:sSub>
                            <m:sSubPr>
                              <m:ctrlPr>
                                <a:rPr lang="en-GB" sz="2400" i="1">
                                  <a:solidFill>
                                    <a:schemeClr val="accent3">
                                      <a:lumMod val="75000"/>
                                    </a:schemeClr>
                                  </a:solidFill>
                                  <a:latin typeface="Cambria Math" panose="02040503050406030204" pitchFamily="18" charset="0"/>
                                </a:rPr>
                              </m:ctrlPr>
                            </m:sSubPr>
                            <m:e>
                              <m:r>
                                <a:rPr lang="en-GB" sz="2400" i="1">
                                  <a:solidFill>
                                    <a:schemeClr val="accent3">
                                      <a:lumMod val="75000"/>
                                    </a:schemeClr>
                                  </a:solidFill>
                                  <a:latin typeface="Cambria Math" panose="02040503050406030204" pitchFamily="18" charset="0"/>
                                </a:rPr>
                                <m:t>𝑎𝑔𝑒</m:t>
                              </m:r>
                            </m:e>
                            <m:sub>
                              <m:r>
                                <a:rPr lang="en-GB" sz="2400" i="1">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6E0BAA0-F0F9-1625-67D3-8FDFF08BE4DE}"/>
              </a:ext>
            </a:extLst>
          </p:cNvPr>
          <p:cNvPicPr>
            <a:picLocks noChangeAspect="1"/>
          </p:cNvPicPr>
          <p:nvPr/>
        </p:nvPicPr>
        <p:blipFill>
          <a:blip r:embed="rId10"/>
          <a:srcRect/>
          <a:stretch/>
        </p:blipFill>
        <p:spPr>
          <a:xfrm>
            <a:off x="326588" y="2539423"/>
            <a:ext cx="3834781" cy="2381601"/>
          </a:xfrm>
          <a:prstGeom prst="rect">
            <a:avLst/>
          </a:prstGeom>
        </p:spPr>
      </p:pic>
    </p:spTree>
    <p:extLst>
      <p:ext uri="{BB962C8B-B14F-4D97-AF65-F5344CB8AC3E}">
        <p14:creationId xmlns:p14="http://schemas.microsoft.com/office/powerpoint/2010/main" val="4515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26</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rPr>
                        <a:t> </a:t>
                      </a:r>
                      <a:endParaRPr kumimoji="0" lang="en-GB" sz="8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Number of distinct values: 35</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Summary:</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Min.  1st Qu.  Median  </a:t>
                      </a:r>
                      <a:r>
                        <a:rPr kumimoji="0" lang="en-GB" sz="1000" b="1"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Mean</a:t>
                      </a: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3rd Qu.  Max.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3.4   5.5      8.8     </a:t>
                      </a:r>
                      <a:r>
                        <a:rPr kumimoji="0" lang="en-GB" sz="1000" b="1"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8.539</a:t>
                      </a:r>
                      <a:r>
                        <a:rPr kumimoji="0" lang="en-GB" sz="1000" b="0" i="0" u="none" strike="noStrike" kern="1200" cap="none" spc="0" normalizeH="0" baseline="0" noProof="0" dirty="0">
                          <a:ln>
                            <a:noFill/>
                          </a:ln>
                          <a:solidFill>
                            <a:schemeClr val="tx1">
                              <a:lumMod val="50000"/>
                              <a:lumOff val="50000"/>
                            </a:schemeClr>
                          </a:solidFill>
                          <a:effectLst/>
                          <a:uLnTx/>
                          <a:uFillTx/>
                          <a:latin typeface="Courier New" panose="02070309020205020404" pitchFamily="49" charset="0"/>
                          <a:ea typeface="+mn-ea"/>
                          <a:cs typeface="Courier New" panose="02070309020205020404" pitchFamily="49" charset="0"/>
                        </a:rPr>
                        <a:t>   10.975   14.2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0</m:t>
                              </m:r>
                            </m:sub>
                          </m:sSub>
                          <m:r>
                            <a:rPr lang="en-GB" sz="2400" i="1">
                              <a:latin typeface="Cambria Math" panose="02040503050406030204" pitchFamily="18" charset="0"/>
                            </a:rPr>
                            <m:t>1+</m:t>
                          </m:r>
                          <m:sSub>
                            <m:sSubPr>
                              <m:ctrlPr>
                                <a:rPr lang="en-GB" sz="2400" i="1">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1</m:t>
                              </m:r>
                            </m:sub>
                          </m:sSub>
                          <m:sSub>
                            <m:sSubPr>
                              <m:ctrlPr>
                                <a:rPr lang="en-GB" sz="2400" i="1">
                                  <a:solidFill>
                                    <a:schemeClr val="accent3">
                                      <a:lumMod val="75000"/>
                                    </a:schemeClr>
                                  </a:solidFill>
                                  <a:latin typeface="Cambria Math" panose="02040503050406030204" pitchFamily="18" charset="0"/>
                                </a:rPr>
                              </m:ctrlPr>
                            </m:sSubPr>
                            <m:e>
                              <m:r>
                                <a:rPr lang="en-GB" sz="2400" i="1">
                                  <a:solidFill>
                                    <a:schemeClr val="accent3">
                                      <a:lumMod val="75000"/>
                                    </a:schemeClr>
                                  </a:solidFill>
                                  <a:latin typeface="Cambria Math" panose="02040503050406030204" pitchFamily="18" charset="0"/>
                                </a:rPr>
                                <m:t>𝑎𝑔𝑒</m:t>
                              </m:r>
                            </m:e>
                            <m:sub>
                              <m:r>
                                <a:rPr lang="en-GB" sz="2400" i="1">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6E0BAA0-F0F9-1625-67D3-8FDFF08BE4DE}"/>
              </a:ext>
            </a:extLst>
          </p:cNvPr>
          <p:cNvPicPr>
            <a:picLocks noChangeAspect="1"/>
          </p:cNvPicPr>
          <p:nvPr/>
        </p:nvPicPr>
        <p:blipFill>
          <a:blip r:embed="rId10"/>
          <a:srcRect/>
          <a:stretch/>
        </p:blipFill>
        <p:spPr>
          <a:xfrm>
            <a:off x="326588" y="2539423"/>
            <a:ext cx="3834781" cy="2381601"/>
          </a:xfrm>
          <a:prstGeom prst="rect">
            <a:avLst/>
          </a:prstGeom>
        </p:spPr>
      </p:pic>
      <p:sp>
        <p:nvSpPr>
          <p:cNvPr id="6" name="Rectangle 5">
            <a:extLst>
              <a:ext uri="{FF2B5EF4-FFF2-40B4-BE49-F238E27FC236}">
                <a16:creationId xmlns:a16="http://schemas.microsoft.com/office/drawing/2014/main" id="{6A2EA4BC-2A5A-EDF6-ADBE-227817F931B7}"/>
              </a:ext>
            </a:extLst>
          </p:cNvPr>
          <p:cNvSpPr/>
          <p:nvPr/>
        </p:nvSpPr>
        <p:spPr>
          <a:xfrm>
            <a:off x="6490011" y="3100038"/>
            <a:ext cx="572428" cy="557561"/>
          </a:xfrm>
          <a:prstGeom prst="rect">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324E5792-C960-F9B1-ADC9-026598688384}"/>
              </a:ext>
            </a:extLst>
          </p:cNvPr>
          <p:cNvCxnSpPr/>
          <p:nvPr/>
        </p:nvCxnSpPr>
        <p:spPr>
          <a:xfrm>
            <a:off x="7880195" y="3999570"/>
            <a:ext cx="542693"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58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27</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rPr>
                        <a:t> </a:t>
                      </a:r>
                      <a:endParaRPr kumimoji="0" lang="en-GB" sz="8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0</m:t>
                              </m:r>
                            </m:sub>
                          </m:sSub>
                          <m:r>
                            <a:rPr lang="en-GB" sz="2400" i="1">
                              <a:latin typeface="Cambria Math" panose="02040503050406030204" pitchFamily="18" charset="0"/>
                            </a:rPr>
                            <m:t>1+</m:t>
                          </m:r>
                          <m:sSub>
                            <m:sSubPr>
                              <m:ctrlPr>
                                <a:rPr lang="en-GB" sz="2400" i="1">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1</m:t>
                              </m:r>
                            </m:sub>
                          </m:sSub>
                          <m:sSub>
                            <m:sSubPr>
                              <m:ctrlPr>
                                <a:rPr lang="en-GB" sz="2400" i="1">
                                  <a:solidFill>
                                    <a:schemeClr val="accent3">
                                      <a:lumMod val="75000"/>
                                    </a:schemeClr>
                                  </a:solidFill>
                                  <a:latin typeface="Cambria Math" panose="02040503050406030204" pitchFamily="18" charset="0"/>
                                </a:rPr>
                              </m:ctrlPr>
                            </m:sSubPr>
                            <m:e>
                              <m:r>
                                <a:rPr lang="en-GB" sz="2400" i="1">
                                  <a:solidFill>
                                    <a:schemeClr val="accent3">
                                      <a:lumMod val="75000"/>
                                    </a:schemeClr>
                                  </a:solidFill>
                                  <a:latin typeface="Cambria Math" panose="02040503050406030204" pitchFamily="18" charset="0"/>
                                </a:rPr>
                                <m:t>𝑎𝑔𝑒</m:t>
                              </m:r>
                            </m:e>
                            <m:sub>
                              <m:r>
                                <a:rPr lang="en-GB" sz="2400" i="1">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6E0BAA0-F0F9-1625-67D3-8FDFF08BE4DE}"/>
              </a:ext>
            </a:extLst>
          </p:cNvPr>
          <p:cNvPicPr>
            <a:picLocks noChangeAspect="1"/>
          </p:cNvPicPr>
          <p:nvPr/>
        </p:nvPicPr>
        <p:blipFill>
          <a:blip r:embed="rId10"/>
          <a:srcRect/>
          <a:stretch/>
        </p:blipFill>
        <p:spPr>
          <a:xfrm>
            <a:off x="326588" y="2539423"/>
            <a:ext cx="3834781" cy="2381601"/>
          </a:xfrm>
          <a:prstGeom prst="rect">
            <a:avLst/>
          </a:prstGeom>
        </p:spPr>
      </p:pic>
    </p:spTree>
    <p:extLst>
      <p:ext uri="{BB962C8B-B14F-4D97-AF65-F5344CB8AC3E}">
        <p14:creationId xmlns:p14="http://schemas.microsoft.com/office/powerpoint/2010/main" val="40870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28</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rPr>
                        <a:t> </a:t>
                      </a:r>
                      <a:endParaRPr kumimoji="0" lang="en-GB" sz="8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schemeClr val="bg1">
                            <a:lumMod val="75000"/>
                          </a:schemeClr>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0</m:t>
                              </m:r>
                            </m:sub>
                          </m:sSub>
                          <m:r>
                            <a:rPr lang="en-GB" sz="2400" i="1">
                              <a:latin typeface="Cambria Math" panose="02040503050406030204" pitchFamily="18" charset="0"/>
                            </a:rPr>
                            <m:t>1+</m:t>
                          </m:r>
                          <m:sSub>
                            <m:sSubPr>
                              <m:ctrlPr>
                                <a:rPr lang="en-GB" sz="2400" i="1">
                                  <a:solidFill>
                                    <a:schemeClr val="accent2"/>
                                  </a:solidFill>
                                  <a:latin typeface="Cambria Math" panose="02040503050406030204" pitchFamily="18" charset="0"/>
                                </a:rPr>
                              </m:ctrlPr>
                            </m:sSubPr>
                            <m:e>
                              <m:r>
                                <a:rPr lang="en-GB" sz="2400" i="1">
                                  <a:solidFill>
                                    <a:schemeClr val="accent2"/>
                                  </a:solidFill>
                                  <a:latin typeface="Cambria Math" panose="02040503050406030204" pitchFamily="18" charset="0"/>
                                </a:rPr>
                                <m:t>𝛽</m:t>
                              </m:r>
                            </m:e>
                            <m:sub>
                              <m:r>
                                <a:rPr lang="en-GB" sz="2400" i="1">
                                  <a:solidFill>
                                    <a:schemeClr val="accent2"/>
                                  </a:solidFill>
                                  <a:latin typeface="Cambria Math" panose="02040503050406030204" pitchFamily="18" charset="0"/>
                                </a:rPr>
                                <m:t>1</m:t>
                              </m:r>
                            </m:sub>
                          </m:sSub>
                          <m:sSub>
                            <m:sSubPr>
                              <m:ctrlPr>
                                <a:rPr lang="en-GB" sz="2400" i="1">
                                  <a:solidFill>
                                    <a:schemeClr val="accent3">
                                      <a:lumMod val="75000"/>
                                    </a:schemeClr>
                                  </a:solidFill>
                                  <a:latin typeface="Cambria Math" panose="02040503050406030204" pitchFamily="18" charset="0"/>
                                </a:rPr>
                              </m:ctrlPr>
                            </m:sSubPr>
                            <m:e>
                              <m:r>
                                <a:rPr lang="en-GB" sz="2400" i="1">
                                  <a:solidFill>
                                    <a:schemeClr val="accent3">
                                      <a:lumMod val="75000"/>
                                    </a:schemeClr>
                                  </a:solidFill>
                                  <a:latin typeface="Cambria Math" panose="02040503050406030204" pitchFamily="18" charset="0"/>
                                </a:rPr>
                                <m:t>𝑎𝑔𝑒</m:t>
                              </m:r>
                            </m:e>
                            <m:sub>
                              <m:r>
                                <a:rPr lang="en-GB" sz="2400" i="1">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56E0BAA0-F0F9-1625-67D3-8FDFF08BE4DE}"/>
              </a:ext>
            </a:extLst>
          </p:cNvPr>
          <p:cNvPicPr>
            <a:picLocks noChangeAspect="1"/>
          </p:cNvPicPr>
          <p:nvPr/>
        </p:nvPicPr>
        <p:blipFill>
          <a:blip r:embed="rId10"/>
          <a:srcRect/>
          <a:stretch/>
        </p:blipFill>
        <p:spPr>
          <a:xfrm>
            <a:off x="326588" y="2539423"/>
            <a:ext cx="3834781" cy="2381600"/>
          </a:xfrm>
          <a:prstGeom prst="rect">
            <a:avLst/>
          </a:prstGeom>
        </p:spPr>
      </p:pic>
    </p:spTree>
    <p:extLst>
      <p:ext uri="{BB962C8B-B14F-4D97-AF65-F5344CB8AC3E}">
        <p14:creationId xmlns:p14="http://schemas.microsoft.com/office/powerpoint/2010/main" val="18578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29</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0</m:t>
                              </m:r>
                            </m:sub>
                          </m:sSub>
                          <m:r>
                            <a:rPr lang="en-GB" sz="2400" i="1">
                              <a:solidFill>
                                <a:schemeClr val="bg1">
                                  <a:lumMod val="85000"/>
                                </a:schemeClr>
                              </a:solidFill>
                              <a:latin typeface="Cambria Math" panose="02040503050406030204" pitchFamily="18" charset="0"/>
                            </a:rPr>
                            <m:t>1+</m:t>
                          </m:r>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1</m:t>
                              </m:r>
                            </m:sub>
                          </m:sSub>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𝑎𝑔𝑒</m:t>
                              </m:r>
                            </m:e>
                            <m:sub>
                              <m:r>
                                <a:rPr lang="en-GB" sz="2400" i="1">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A44F602-92A7-D9E7-BF8C-4D62A8F8CF7F}"/>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6" name="TextBox 5">
                <a:extLst>
                  <a:ext uri="{FF2B5EF4-FFF2-40B4-BE49-F238E27FC236}">
                    <a16:creationId xmlns:a16="http://schemas.microsoft.com/office/drawing/2014/main" id="{9A44F602-92A7-D9E7-BF8C-4D62A8F8CF7F}"/>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10"/>
                <a:stretch>
                  <a:fillRect l="-1417" r="-1417"/>
                </a:stretch>
              </a:blipFill>
            </p:spPr>
            <p:txBody>
              <a:bodyPr/>
              <a:lstStyle/>
              <a:p>
                <a:r>
                  <a:rPr lang="en-GB">
                    <a:noFill/>
                  </a:rPr>
                  <a:t> </a:t>
                </a:r>
              </a:p>
            </p:txBody>
          </p:sp>
        </mc:Fallback>
      </mc:AlternateContent>
    </p:spTree>
    <p:extLst>
      <p:ext uri="{BB962C8B-B14F-4D97-AF65-F5344CB8AC3E}">
        <p14:creationId xmlns:p14="http://schemas.microsoft.com/office/powerpoint/2010/main" val="27734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een recycle symbol&#10;&#10;Description automatically generated">
            <a:extLst>
              <a:ext uri="{FF2B5EF4-FFF2-40B4-BE49-F238E27FC236}">
                <a16:creationId xmlns:a16="http://schemas.microsoft.com/office/drawing/2014/main" id="{C5DBBEE4-6A34-3811-DE99-543F5A064529}"/>
              </a:ext>
            </a:extLst>
          </p:cNvPr>
          <p:cNvPicPr>
            <a:picLocks noChangeAspect="1"/>
          </p:cNvPicPr>
          <p:nvPr/>
        </p:nvPicPr>
        <p:blipFill>
          <a:blip r:embed="rId8"/>
          <a:stretch>
            <a:fillRect/>
          </a:stretch>
        </p:blipFill>
        <p:spPr>
          <a:xfrm>
            <a:off x="4944745" y="530942"/>
            <a:ext cx="3830894" cy="3830894"/>
          </a:xfrm>
          <a:prstGeom prst="rect">
            <a:avLst/>
          </a:prstGeom>
        </p:spPr>
      </p:pic>
      <p:sp>
        <p:nvSpPr>
          <p:cNvPr id="8" name="Block Arc 7">
            <a:extLst>
              <a:ext uri="{FF2B5EF4-FFF2-40B4-BE49-F238E27FC236}">
                <a16:creationId xmlns:a16="http://schemas.microsoft.com/office/drawing/2014/main" id="{E41CDD91-9D19-81D9-846E-9999963DBA9D}"/>
              </a:ext>
            </a:extLst>
          </p:cNvPr>
          <p:cNvSpPr/>
          <p:nvPr/>
        </p:nvSpPr>
        <p:spPr>
          <a:xfrm>
            <a:off x="-1659195" y="-809491"/>
            <a:ext cx="6688395" cy="6688742"/>
          </a:xfrm>
          <a:prstGeom prst="blockArc">
            <a:avLst>
              <a:gd name="adj1" fmla="val 18900000"/>
              <a:gd name="adj2" fmla="val 2700000"/>
              <a:gd name="adj3" fmla="val 323"/>
            </a:avLst>
          </a:prstGeom>
          <a:solidFill>
            <a:schemeClr val="tx2"/>
          </a:solidFill>
          <a:ln>
            <a:solidFill>
              <a:schemeClr val="tx2"/>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GB"/>
          </a:p>
        </p:txBody>
      </p:sp>
    </p:spTree>
    <p:extLst>
      <p:ext uri="{BB962C8B-B14F-4D97-AF65-F5344CB8AC3E}">
        <p14:creationId xmlns:p14="http://schemas.microsoft.com/office/powerpoint/2010/main" val="691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30</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0</m:t>
                              </m:r>
                            </m:sub>
                          </m:sSub>
                          <m:r>
                            <a:rPr lang="en-GB" sz="2400" i="1">
                              <a:solidFill>
                                <a:schemeClr val="bg1">
                                  <a:lumMod val="85000"/>
                                </a:schemeClr>
                              </a:solidFill>
                              <a:latin typeface="Cambria Math" panose="02040503050406030204" pitchFamily="18" charset="0"/>
                            </a:rPr>
                            <m:t>1+</m:t>
                          </m:r>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1</m:t>
                              </m:r>
                            </m:sub>
                          </m:sSub>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𝑎𝑔𝑒</m:t>
                              </m:r>
                            </m:e>
                            <m:sub>
                              <m:r>
                                <a:rPr lang="en-GB" sz="2400" i="1">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A44F602-92A7-D9E7-BF8C-4D62A8F8CF7F}"/>
                  </a:ext>
                </a:extLst>
              </p:cNvPr>
              <p:cNvSpPr txBox="1"/>
              <p:nvPr/>
            </p:nvSpPr>
            <p:spPr>
              <a:xfrm>
                <a:off x="215577" y="2504597"/>
                <a:ext cx="3869869" cy="2554545"/>
              </a:xfrm>
              <a:prstGeom prst="rect">
                <a:avLst/>
              </a:prstGeom>
              <a:solidFill>
                <a:srgbClr val="FFFFFF">
                  <a:alpha val="85098"/>
                </a:srgbClr>
              </a:solidFill>
            </p:spPr>
            <p:txBody>
              <a:bodyPr wrap="square">
                <a:spAutoFit/>
              </a:bodyPr>
              <a:lstStyle/>
              <a:p>
                <a:pPr algn="ctr">
                  <a:lnSpc>
                    <a:spcPct val="200000"/>
                  </a:lnSpc>
                  <a:spcBef>
                    <a:spcPts val="1200"/>
                  </a:spcBef>
                  <a:spcAft>
                    <a:spcPts val="1200"/>
                  </a:spcAft>
                </a:pPr>
                <a:r>
                  <a:rPr lang="en-GB" sz="2000" b="1" dirty="0">
                    <a:solidFill>
                      <a:schemeClr val="tx2"/>
                    </a:solidFill>
                  </a:rPr>
                  <a:t>Example</a:t>
                </a:r>
              </a:p>
              <a:p>
                <a:pPr algn="ctr">
                  <a:spcAft>
                    <a:spcPts val="600"/>
                  </a:spcAft>
                </a:pPr>
                <a:r>
                  <a:rPr lang="en-GB" sz="2000" dirty="0"/>
                  <a:t>Children’s body</a:t>
                </a:r>
                <a:r>
                  <a:rPr lang="en-GB" sz="2000" b="1" dirty="0">
                    <a:solidFill>
                      <a:srgbClr val="5E8F3D"/>
                    </a:solidFill>
                  </a:rPr>
                  <a:t> </a:t>
                </a:r>
                <a:r>
                  <a:rPr lang="en-GB" sz="2000" b="1" dirty="0">
                    <a:solidFill>
                      <a:schemeClr val="accent3">
                        <a:lumMod val="75000"/>
                      </a:schemeClr>
                    </a:solidFill>
                  </a:rPr>
                  <a:t>weight</a:t>
                </a:r>
                <a:r>
                  <a:rPr lang="en-GB" sz="2000" b="1" dirty="0">
                    <a:solidFill>
                      <a:srgbClr val="5E8F3D"/>
                    </a:solidFill>
                  </a:rPr>
                  <a:t> </a:t>
                </a:r>
                <a:r>
                  <a:rPr lang="en-GB" sz="2000" dirty="0">
                    <a:solidFill>
                      <a:schemeClr val="tx1"/>
                    </a:solidFill>
                  </a:rPr>
                  <a:t>(</a:t>
                </a:r>
                <a14:m>
                  <m:oMath xmlns:m="http://schemas.openxmlformats.org/officeDocument/2006/math">
                    <m:r>
                      <a:rPr lang="en-GB" sz="2000" b="1" i="1" smtClean="0">
                        <a:solidFill>
                          <a:schemeClr val="accent3">
                            <a:lumMod val="75000"/>
                          </a:schemeClr>
                        </a:solidFill>
                        <a:latin typeface="Cambria Math" panose="02040503050406030204" pitchFamily="18" charset="0"/>
                      </a:rPr>
                      <m:t>𝒚</m:t>
                    </m:r>
                  </m:oMath>
                </a14:m>
                <a:r>
                  <a:rPr lang="en-GB" sz="2000" dirty="0">
                    <a:solidFill>
                      <a:schemeClr val="tx1"/>
                    </a:solidFill>
                  </a:rPr>
                  <a:t>)</a:t>
                </a:r>
                <a:r>
                  <a:rPr lang="en-GB" sz="2000" b="1" dirty="0">
                    <a:solidFill>
                      <a:schemeClr val="tx1"/>
                    </a:solidFill>
                  </a:rPr>
                  <a:t> </a:t>
                </a:r>
                <a:r>
                  <a:rPr lang="en-GB" sz="2000" dirty="0">
                    <a:solidFill>
                      <a:schemeClr val="tx1"/>
                    </a:solidFill>
                  </a:rPr>
                  <a:t>(in kg.) </a:t>
                </a:r>
                <a:r>
                  <a:rPr lang="en-GB" sz="2000" b="1" dirty="0">
                    <a:solidFill>
                      <a:srgbClr val="FFC000"/>
                    </a:solidFill>
                  </a:rPr>
                  <a:t>as a function of </a:t>
                </a:r>
                <a:r>
                  <a:rPr lang="en-GB" sz="2000" b="1" dirty="0">
                    <a:solidFill>
                      <a:schemeClr val="accent3">
                        <a:lumMod val="75000"/>
                      </a:schemeClr>
                    </a:solidFill>
                  </a:rPr>
                  <a:t>age</a:t>
                </a:r>
                <a:r>
                  <a:rPr lang="en-GB" sz="2000" b="1" dirty="0">
                    <a:solidFill>
                      <a:schemeClr val="tx1"/>
                    </a:solidFill>
                  </a:rPr>
                  <a:t> </a:t>
                </a:r>
                <a:r>
                  <a:rPr lang="en-GB" sz="2000" dirty="0"/>
                  <a:t>(</a:t>
                </a:r>
                <a14:m>
                  <m:oMath xmlns:m="http://schemas.openxmlformats.org/officeDocument/2006/math">
                    <m:r>
                      <a:rPr lang="en-GB" sz="2000" b="1" i="1" smtClean="0">
                        <a:solidFill>
                          <a:schemeClr val="accent3">
                            <a:lumMod val="75000"/>
                          </a:schemeClr>
                        </a:solidFill>
                        <a:latin typeface="Cambria Math" panose="02040503050406030204" pitchFamily="18" charset="0"/>
                      </a:rPr>
                      <m:t>𝒙</m:t>
                    </m:r>
                  </m:oMath>
                </a14:m>
                <a:r>
                  <a:rPr lang="en-GB" sz="2000" dirty="0"/>
                  <a:t>) </a:t>
                </a:r>
                <a:r>
                  <a:rPr lang="en-GB" sz="2000" dirty="0">
                    <a:solidFill>
                      <a:schemeClr val="tx1"/>
                    </a:solidFill>
                  </a:rPr>
                  <a:t>(in months)</a:t>
                </a:r>
              </a:p>
              <a:p>
                <a:pPr algn="ctr">
                  <a:spcAft>
                    <a:spcPts val="600"/>
                  </a:spcAft>
                </a:pPr>
                <a:r>
                  <a:rPr lang="en-GB" sz="2000" dirty="0"/>
                  <a:t>Data = </a:t>
                </a:r>
                <a:r>
                  <a:rPr lang="en-GB" sz="2000" b="1" dirty="0">
                    <a:solidFill>
                      <a:schemeClr val="accent3">
                        <a:lumMod val="75000"/>
                      </a:schemeClr>
                    </a:solidFill>
                  </a:rPr>
                  <a:t>100</a:t>
                </a:r>
                <a:r>
                  <a:rPr lang="en-GB" sz="2000" b="1" dirty="0"/>
                  <a:t> (</a:t>
                </a:r>
                <a:r>
                  <a:rPr lang="en-GB" sz="2000" b="1" dirty="0">
                    <a:solidFill>
                      <a:schemeClr val="accent3">
                        <a:lumMod val="75000"/>
                      </a:schemeClr>
                    </a:solidFill>
                  </a:rPr>
                  <a:t>n</a:t>
                </a:r>
                <a:r>
                  <a:rPr lang="en-GB" sz="2000" b="1" dirty="0"/>
                  <a:t>) </a:t>
                </a:r>
                <a:r>
                  <a:rPr lang="en-GB" sz="2000" dirty="0"/>
                  <a:t>male children aged 0-36 months</a:t>
                </a:r>
              </a:p>
              <a:p>
                <a:pPr algn="ctr">
                  <a:spcAft>
                    <a:spcPts val="600"/>
                  </a:spcAft>
                </a:pPr>
                <a:endParaRPr lang="en-GB" sz="2000" dirty="0"/>
              </a:p>
            </p:txBody>
          </p:sp>
        </mc:Choice>
        <mc:Fallback xmlns="">
          <p:sp>
            <p:nvSpPr>
              <p:cNvPr id="6" name="TextBox 5">
                <a:extLst>
                  <a:ext uri="{FF2B5EF4-FFF2-40B4-BE49-F238E27FC236}">
                    <a16:creationId xmlns:a16="http://schemas.microsoft.com/office/drawing/2014/main" id="{9A44F602-92A7-D9E7-BF8C-4D62A8F8CF7F}"/>
                  </a:ext>
                </a:extLst>
              </p:cNvPr>
              <p:cNvSpPr txBox="1">
                <a:spLocks noRot="1" noChangeAspect="1" noMove="1" noResize="1" noEditPoints="1" noAdjustHandles="1" noChangeArrowheads="1" noChangeShapeType="1" noTextEdit="1"/>
              </p:cNvSpPr>
              <p:nvPr/>
            </p:nvSpPr>
            <p:spPr>
              <a:xfrm>
                <a:off x="215577" y="2504597"/>
                <a:ext cx="3869869" cy="2554545"/>
              </a:xfrm>
              <a:prstGeom prst="rect">
                <a:avLst/>
              </a:prstGeom>
              <a:blipFill>
                <a:blip r:embed="rId10"/>
                <a:stretch>
                  <a:fillRect l="-1417" r="-1417"/>
                </a:stretch>
              </a:blipFill>
            </p:spPr>
            <p:txBody>
              <a:bodyPr/>
              <a:lstStyle/>
              <a:p>
                <a:r>
                  <a:rPr lang="en-GB">
                    <a:noFill/>
                  </a:rPr>
                  <a:t> </a:t>
                </a:r>
              </a:p>
            </p:txBody>
          </p:sp>
        </mc:Fallback>
      </mc:AlternateContent>
    </p:spTree>
    <p:extLst>
      <p:ext uri="{BB962C8B-B14F-4D97-AF65-F5344CB8AC3E}">
        <p14:creationId xmlns:p14="http://schemas.microsoft.com/office/powerpoint/2010/main" val="97288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31</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i="1" smtClean="0">
                                  <a:solidFill>
                                    <a:schemeClr val="accent2"/>
                                  </a:solidFill>
                                  <a:latin typeface="Cambria Math" panose="02040503050406030204" pitchFamily="18" charset="0"/>
                                </a:rPr>
                                <m:t>𝛽</m:t>
                              </m:r>
                            </m:e>
                            <m:sub>
                              <m:r>
                                <a:rPr lang="en-GB" sz="2400" i="1" smtClean="0">
                                  <a:solidFill>
                                    <a:schemeClr val="accent2"/>
                                  </a:solidFill>
                                  <a:latin typeface="Cambria Math" panose="02040503050406030204" pitchFamily="18" charset="0"/>
                                </a:rPr>
                                <m:t>0</m:t>
                              </m:r>
                            </m:sub>
                          </m:sSub>
                          <m:r>
                            <a:rPr lang="en-GB" sz="2400" i="1">
                              <a:solidFill>
                                <a:schemeClr val="bg1">
                                  <a:lumMod val="85000"/>
                                </a:schemeClr>
                              </a:solidFill>
                              <a:latin typeface="Cambria Math" panose="02040503050406030204" pitchFamily="18" charset="0"/>
                            </a:rPr>
                            <m:t>1+</m:t>
                          </m:r>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1</m:t>
                              </m:r>
                            </m:sub>
                          </m:sSub>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𝑎𝑔𝑒</m:t>
                              </m:r>
                            </m:e>
                            <m:sub>
                              <m:r>
                                <a:rPr lang="en-GB" sz="2400" i="1">
                                  <a:solidFill>
                                    <a:schemeClr val="bg1">
                                      <a:lumMod val="85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9DCADFDE-9640-F861-C3FB-E0A0B2DA3174}"/>
              </a:ext>
            </a:extLst>
          </p:cNvPr>
          <p:cNvPicPr>
            <a:picLocks noChangeAspect="1"/>
          </p:cNvPicPr>
          <p:nvPr/>
        </p:nvPicPr>
        <p:blipFill>
          <a:blip r:embed="rId10"/>
          <a:srcRect/>
          <a:stretch/>
        </p:blipFill>
        <p:spPr>
          <a:xfrm>
            <a:off x="326588" y="2539423"/>
            <a:ext cx="3834781" cy="2381600"/>
          </a:xfrm>
          <a:prstGeom prst="rect">
            <a:avLst/>
          </a:prstGeom>
        </p:spPr>
      </p:pic>
    </p:spTree>
    <p:extLst>
      <p:ext uri="{BB962C8B-B14F-4D97-AF65-F5344CB8AC3E}">
        <p14:creationId xmlns:p14="http://schemas.microsoft.com/office/powerpoint/2010/main" val="57192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32</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68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31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algn="l"/>
                      <a:endParaRPr lang="en-GB" sz="105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smtClean="0">
                                  <a:solidFill>
                                    <a:schemeClr val="accent1"/>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0</m:t>
                              </m:r>
                            </m:sub>
                          </m:sSub>
                          <m:r>
                            <a:rPr lang="en-GB" sz="2400" i="1">
                              <a:solidFill>
                                <a:schemeClr val="bg1">
                                  <a:lumMod val="85000"/>
                                </a:schemeClr>
                              </a:solidFill>
                              <a:latin typeface="Cambria Math" panose="02040503050406030204" pitchFamily="18" charset="0"/>
                            </a:rPr>
                            <m:t>1+</m:t>
                          </m:r>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𝛽</m:t>
                              </m:r>
                            </m:e>
                            <m:sub>
                              <m:r>
                                <a:rPr lang="en-GB" sz="2400" i="1">
                                  <a:solidFill>
                                    <a:schemeClr val="bg1">
                                      <a:lumMod val="85000"/>
                                    </a:schemeClr>
                                  </a:solidFill>
                                  <a:latin typeface="Cambria Math" panose="02040503050406030204" pitchFamily="18" charset="0"/>
                                </a:rPr>
                                <m:t>1</m:t>
                              </m:r>
                            </m:sub>
                          </m:sSub>
                          <m:sSub>
                            <m:sSubPr>
                              <m:ctrlPr>
                                <a:rPr lang="en-GB" sz="2400" i="1">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𝑎𝑔𝑒</m:t>
                              </m:r>
                            </m:e>
                            <m:sub>
                              <m:r>
                                <a:rPr lang="en-GB" sz="2400" i="1">
                                  <a:solidFill>
                                    <a:schemeClr val="bg1">
                                      <a:lumMod val="85000"/>
                                    </a:schemeClr>
                                  </a:solidFill>
                                  <a:latin typeface="Cambria Math" panose="02040503050406030204" pitchFamily="18" charset="0"/>
                                </a:rPr>
                                <m:t>𝑛</m:t>
                              </m:r>
                            </m:sub>
                          </m:sSub>
                          <m:r>
                            <a:rPr lang="en-GB" sz="2400" i="1" smtClean="0">
                              <a:solidFill>
                                <a:schemeClr val="bg1">
                                  <a:lumMod val="85000"/>
                                </a:schemeClr>
                              </a:solidFill>
                              <a:latin typeface="Cambria Math" panose="02040503050406030204" pitchFamily="18" charset="0"/>
                            </a:rPr>
                            <m:t>,</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9DCADFDE-9640-F861-C3FB-E0A0B2DA3174}"/>
              </a:ext>
            </a:extLst>
          </p:cNvPr>
          <p:cNvPicPr>
            <a:picLocks noChangeAspect="1"/>
          </p:cNvPicPr>
          <p:nvPr/>
        </p:nvPicPr>
        <p:blipFill>
          <a:blip r:embed="rId10"/>
          <a:srcRect/>
          <a:stretch/>
        </p:blipFill>
        <p:spPr>
          <a:xfrm>
            <a:off x="326589" y="2539423"/>
            <a:ext cx="3834779" cy="2381600"/>
          </a:xfrm>
          <a:prstGeom prst="rect">
            <a:avLst/>
          </a:prstGeom>
        </p:spPr>
      </p:pic>
    </p:spTree>
    <p:extLst>
      <p:ext uri="{BB962C8B-B14F-4D97-AF65-F5344CB8AC3E}">
        <p14:creationId xmlns:p14="http://schemas.microsoft.com/office/powerpoint/2010/main" val="64854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33</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5214">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0786">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smtClean="0">
                                  <a:solidFill>
                                    <a:schemeClr val="accent1"/>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𝑎𝑔𝑒</m:t>
                              </m:r>
                            </m:e>
                            <m:sub>
                              <m:r>
                                <a:rPr lang="en-GB" sz="2400" b="0" i="1" smtClean="0">
                                  <a:solidFill>
                                    <a:schemeClr val="bg1">
                                      <a:lumMod val="85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825CBC76-ECE0-EC98-B301-64DF1D12CA7F}"/>
              </a:ext>
            </a:extLst>
          </p:cNvPr>
          <p:cNvCxnSpPr>
            <a:cxnSpLocks/>
          </p:cNvCxnSpPr>
          <p:nvPr/>
        </p:nvCxnSpPr>
        <p:spPr>
          <a:xfrm flipH="1" flipV="1">
            <a:off x="5776332" y="2884449"/>
            <a:ext cx="111512" cy="1052823"/>
          </a:xfrm>
          <a:prstGeom prst="straightConnector1">
            <a:avLst/>
          </a:prstGeom>
          <a:ln w="12700">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8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34</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3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3524">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2476">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Number of distinct values: </a:t>
                      </a:r>
                      <a:r>
                        <a:rPr kumimoji="0" lang="en-GB" sz="1000" b="1"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100</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Summary:</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Min.   1st Qu.  Median   Mean   3rd Qu.  Max.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2.334  5.594    8.426    8.595  11.350   15.031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265B29B-C957-AE2D-4907-ACEAEDBFC49A}"/>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𝑎𝑔𝑒</m:t>
                              </m:r>
                            </m:e>
                            <m:sub>
                              <m:r>
                                <a:rPr lang="en-GB" sz="2400" b="1" i="1" smtClean="0">
                                  <a:solidFill>
                                    <a:schemeClr val="bg1">
                                      <a:lumMod val="85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9" name="TextBox 8">
                <a:extLst>
                  <a:ext uri="{FF2B5EF4-FFF2-40B4-BE49-F238E27FC236}">
                    <a16:creationId xmlns:a16="http://schemas.microsoft.com/office/drawing/2014/main" id="{9265B29B-C957-AE2D-4907-ACEAEDBFC49A}"/>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0"/>
                <a:stretch>
                  <a:fillRect l="-3368" b="-35000"/>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BF2A2B31-DDA6-F267-C3B4-17CCCDD76455}"/>
              </a:ext>
            </a:extLst>
          </p:cNvPr>
          <p:cNvPicPr>
            <a:picLocks noChangeAspect="1"/>
          </p:cNvPicPr>
          <p:nvPr/>
        </p:nvPicPr>
        <p:blipFill>
          <a:blip r:embed="rId11"/>
          <a:srcRect/>
          <a:stretch/>
        </p:blipFill>
        <p:spPr>
          <a:xfrm>
            <a:off x="326588" y="2539423"/>
            <a:ext cx="3834782" cy="2381601"/>
          </a:xfrm>
          <a:prstGeom prst="rect">
            <a:avLst/>
          </a:prstGeom>
        </p:spPr>
      </p:pic>
      <p:sp>
        <p:nvSpPr>
          <p:cNvPr id="6" name="Rectangle 5">
            <a:extLst>
              <a:ext uri="{FF2B5EF4-FFF2-40B4-BE49-F238E27FC236}">
                <a16:creationId xmlns:a16="http://schemas.microsoft.com/office/drawing/2014/main" id="{2C7819E4-D664-5D3F-FD30-2B1A64D084DC}"/>
              </a:ext>
            </a:extLst>
          </p:cNvPr>
          <p:cNvSpPr/>
          <p:nvPr/>
        </p:nvSpPr>
        <p:spPr>
          <a:xfrm>
            <a:off x="6690732" y="3010816"/>
            <a:ext cx="394009" cy="166007"/>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179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35</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3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3524">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2476">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Number of distinct values: 100</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Summary:</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Min.   1st Qu.  Median   </a:t>
                      </a:r>
                      <a:r>
                        <a:rPr kumimoji="0" lang="en-GB" sz="1000" b="1"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Mean</a:t>
                      </a: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3rd Qu.  Max. </a:t>
                      </a:r>
                    </a:p>
                    <a:p>
                      <a:pPr marL="177800" marR="0" lvl="0" indent="0" algn="l" defTabSz="4572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2.334  5.594    8.426    </a:t>
                      </a:r>
                      <a:r>
                        <a:rPr kumimoji="0" lang="en-GB" sz="1000" b="1"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8.595</a:t>
                      </a:r>
                      <a:r>
                        <a:rPr kumimoji="0" lang="en-GB" sz="1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11.350   15.031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265B29B-C957-AE2D-4907-ACEAEDBFC49A}"/>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𝑎𝑔𝑒</m:t>
                              </m:r>
                            </m:e>
                            <m:sub>
                              <m:r>
                                <a:rPr lang="en-GB" sz="2400" b="1" i="1" smtClean="0">
                                  <a:solidFill>
                                    <a:schemeClr val="bg1">
                                      <a:lumMod val="85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9" name="TextBox 8">
                <a:extLst>
                  <a:ext uri="{FF2B5EF4-FFF2-40B4-BE49-F238E27FC236}">
                    <a16:creationId xmlns:a16="http://schemas.microsoft.com/office/drawing/2014/main" id="{9265B29B-C957-AE2D-4907-ACEAEDBFC49A}"/>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368" b="-35000"/>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BF2A2B31-DDA6-F267-C3B4-17CCCDD76455}"/>
              </a:ext>
            </a:extLst>
          </p:cNvPr>
          <p:cNvPicPr>
            <a:picLocks noChangeAspect="1"/>
          </p:cNvPicPr>
          <p:nvPr/>
        </p:nvPicPr>
        <p:blipFill>
          <a:blip r:embed="rId10"/>
          <a:srcRect/>
          <a:stretch/>
        </p:blipFill>
        <p:spPr>
          <a:xfrm>
            <a:off x="326588" y="2539423"/>
            <a:ext cx="3834782" cy="2381601"/>
          </a:xfrm>
          <a:prstGeom prst="rect">
            <a:avLst/>
          </a:prstGeom>
        </p:spPr>
      </p:pic>
      <p:sp>
        <p:nvSpPr>
          <p:cNvPr id="4" name="Rectangle 3">
            <a:extLst>
              <a:ext uri="{FF2B5EF4-FFF2-40B4-BE49-F238E27FC236}">
                <a16:creationId xmlns:a16="http://schemas.microsoft.com/office/drawing/2014/main" id="{CB6D74A9-04E4-0B7A-28B1-B516B1680D16}"/>
              </a:ext>
            </a:extLst>
          </p:cNvPr>
          <p:cNvSpPr/>
          <p:nvPr/>
        </p:nvSpPr>
        <p:spPr>
          <a:xfrm>
            <a:off x="6630984" y="3233726"/>
            <a:ext cx="572428" cy="557561"/>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134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36</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3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3524">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2476">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265B29B-C957-AE2D-4907-ACEAEDBFC49A}"/>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9" name="TextBox 8">
                <a:extLst>
                  <a:ext uri="{FF2B5EF4-FFF2-40B4-BE49-F238E27FC236}">
                    <a16:creationId xmlns:a16="http://schemas.microsoft.com/office/drawing/2014/main" id="{9265B29B-C957-AE2D-4907-ACEAEDBFC49A}"/>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368" b="-35000"/>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6B29E2DE-0814-89FB-0F19-33DB05BF7EF3}"/>
              </a:ext>
            </a:extLst>
          </p:cNvPr>
          <p:cNvPicPr>
            <a:picLocks noChangeAspect="1"/>
          </p:cNvPicPr>
          <p:nvPr/>
        </p:nvPicPr>
        <p:blipFill>
          <a:blip r:embed="rId10"/>
          <a:srcRect/>
          <a:stretch/>
        </p:blipFill>
        <p:spPr>
          <a:xfrm>
            <a:off x="326588" y="2539423"/>
            <a:ext cx="3834782" cy="2381602"/>
          </a:xfrm>
          <a:prstGeom prst="rect">
            <a:avLst/>
          </a:prstGeom>
        </p:spPr>
      </p:pic>
    </p:spTree>
    <p:extLst>
      <p:ext uri="{BB962C8B-B14F-4D97-AF65-F5344CB8AC3E}">
        <p14:creationId xmlns:p14="http://schemas.microsoft.com/office/powerpoint/2010/main" val="256281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37</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3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3524">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2476">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265B29B-C957-AE2D-4907-ACEAEDBFC49A}"/>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1" i="1" smtClean="0">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𝒩</m:t>
                      </m:r>
                      <m:d>
                        <m:dPr>
                          <m:ctrlPr>
                            <a:rPr lang="en-GB" sz="2400" i="1" smtClean="0">
                              <a:solidFill>
                                <a:schemeClr val="bg1">
                                  <a:lumMod val="85000"/>
                                </a:schemeClr>
                              </a:solidFill>
                              <a:latin typeface="Cambria Math" panose="02040503050406030204" pitchFamily="18" charset="0"/>
                            </a:rPr>
                          </m:ctrlPr>
                        </m:dPr>
                        <m:e>
                          <m:sSub>
                            <m:sSubPr>
                              <m:ctrlPr>
                                <a:rPr lang="en-GB" sz="2400" i="1" smtClean="0">
                                  <a:solidFill>
                                    <a:schemeClr val="bg1">
                                      <a:lumMod val="85000"/>
                                    </a:schemeClr>
                                  </a:solidFill>
                                  <a:latin typeface="Cambria Math" panose="02040503050406030204" pitchFamily="18" charset="0"/>
                                </a:rPr>
                              </m:ctrlPr>
                            </m:sSubPr>
                            <m:e>
                              <m:r>
                                <a:rPr lang="en-GB" sz="2400" i="1">
                                  <a:solidFill>
                                    <a:schemeClr val="bg1">
                                      <a:lumMod val="85000"/>
                                    </a:schemeClr>
                                  </a:solidFill>
                                  <a:latin typeface="Cambria Math" panose="02040503050406030204" pitchFamily="18" charset="0"/>
                                </a:rPr>
                                <m:t>𝜇</m:t>
                              </m:r>
                              <m:r>
                                <a:rPr lang="en-GB" sz="2400" i="1">
                                  <a:solidFill>
                                    <a:schemeClr val="bg1">
                                      <a:lumMod val="85000"/>
                                    </a:schemeClr>
                                  </a:solidFill>
                                  <a:latin typeface="Cambria Math" panose="02040503050406030204" pitchFamily="18" charset="0"/>
                                </a:rPr>
                                <m:t>=</m:t>
                              </m:r>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0</m:t>
                              </m:r>
                            </m:sub>
                          </m:sSub>
                          <m:r>
                            <a:rPr lang="en-GB" sz="2400" b="0" i="1" smtClean="0">
                              <a:solidFill>
                                <a:schemeClr val="bg1">
                                  <a:lumMod val="85000"/>
                                </a:schemeClr>
                              </a:solidFill>
                              <a:latin typeface="Cambria Math" panose="02040503050406030204" pitchFamily="18" charset="0"/>
                            </a:rPr>
                            <m:t>1+</m:t>
                          </m:r>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bg1">
                                      <a:lumMod val="85000"/>
                                    </a:schemeClr>
                                  </a:solidFill>
                                  <a:latin typeface="Cambria Math" panose="02040503050406030204" pitchFamily="18" charset="0"/>
                                </a:rPr>
                                <m:t>𝛽</m:t>
                              </m:r>
                            </m:e>
                            <m:sub>
                              <m:r>
                                <a:rPr lang="en-GB" sz="2400" b="0" i="1" smtClean="0">
                                  <a:solidFill>
                                    <a:schemeClr val="bg1">
                                      <a:lumMod val="85000"/>
                                    </a:schemeClr>
                                  </a:solidFill>
                                  <a:latin typeface="Cambria Math" panose="02040503050406030204" pitchFamily="18" charset="0"/>
                                </a:rPr>
                                <m:t>1</m:t>
                              </m:r>
                            </m:sub>
                          </m:sSub>
                          <m:sSub>
                            <m:sSubPr>
                              <m:ctrlPr>
                                <a:rPr lang="en-GB" sz="2400" i="1" smtClean="0">
                                  <a:solidFill>
                                    <a:schemeClr val="bg1">
                                      <a:lumMod val="8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1" i="1" smtClean="0">
                                  <a:solidFill>
                                    <a:schemeClr val="accent3">
                                      <a:lumMod val="60000"/>
                                      <a:lumOff val="40000"/>
                                    </a:schemeClr>
                                  </a:solidFill>
                                  <a:latin typeface="Cambria Math" panose="02040503050406030204" pitchFamily="18" charset="0"/>
                                </a:rPr>
                                <m:t>𝒏</m:t>
                              </m:r>
                            </m:sub>
                          </m:sSub>
                          <m:r>
                            <a:rPr lang="en-GB" sz="2400" b="0" i="1" smtClean="0">
                              <a:solidFill>
                                <a:schemeClr val="bg1">
                                  <a:lumMod val="85000"/>
                                </a:schemeClr>
                              </a:solidFill>
                              <a:latin typeface="Cambria Math" panose="02040503050406030204" pitchFamily="18" charset="0"/>
                            </a:rPr>
                            <m:t>, </m:t>
                          </m:r>
                          <m:r>
                            <a:rPr lang="en-GB" sz="2400" b="0" i="1" smtClean="0">
                              <a:solidFill>
                                <a:schemeClr val="bg1">
                                  <a:lumMod val="85000"/>
                                </a:schemeClr>
                              </a:solidFill>
                              <a:latin typeface="Cambria Math" panose="02040503050406030204" pitchFamily="18" charset="0"/>
                            </a:rPr>
                            <m:t>𝜎</m:t>
                          </m:r>
                        </m:e>
                      </m:d>
                    </m:oMath>
                  </m:oMathPara>
                </a14:m>
                <a:endParaRPr lang="en-GB" sz="1600" dirty="0">
                  <a:solidFill>
                    <a:schemeClr val="bg1">
                      <a:lumMod val="85000"/>
                    </a:schemeClr>
                  </a:solidFill>
                </a:endParaRPr>
              </a:p>
            </p:txBody>
          </p:sp>
        </mc:Choice>
        <mc:Fallback xmlns="">
          <p:sp>
            <p:nvSpPr>
              <p:cNvPr id="9" name="TextBox 8">
                <a:extLst>
                  <a:ext uri="{FF2B5EF4-FFF2-40B4-BE49-F238E27FC236}">
                    <a16:creationId xmlns:a16="http://schemas.microsoft.com/office/drawing/2014/main" id="{9265B29B-C957-AE2D-4907-ACEAEDBFC49A}"/>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368" b="-35000"/>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9E46B18F-575E-A1FA-2AB0-B8471DD80EF6}"/>
              </a:ext>
            </a:extLst>
          </p:cNvPr>
          <p:cNvPicPr>
            <a:picLocks noChangeAspect="1"/>
          </p:cNvPicPr>
          <p:nvPr/>
        </p:nvPicPr>
        <p:blipFill>
          <a:blip r:embed="rId10"/>
          <a:srcRect/>
          <a:stretch/>
        </p:blipFill>
        <p:spPr>
          <a:xfrm>
            <a:off x="326588" y="2539423"/>
            <a:ext cx="3834782" cy="2381601"/>
          </a:xfrm>
          <a:prstGeom prst="rect">
            <a:avLst/>
          </a:prstGeom>
        </p:spPr>
      </p:pic>
    </p:spTree>
    <p:extLst>
      <p:ext uri="{BB962C8B-B14F-4D97-AF65-F5344CB8AC3E}">
        <p14:creationId xmlns:p14="http://schemas.microsoft.com/office/powerpoint/2010/main" val="27256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38</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3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3524">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2476">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lm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 + </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p:pic>
        <p:nvPicPr>
          <p:cNvPr id="10" name="Picture 9">
            <a:extLst>
              <a:ext uri="{FF2B5EF4-FFF2-40B4-BE49-F238E27FC236}">
                <a16:creationId xmlns:a16="http://schemas.microsoft.com/office/drawing/2014/main" id="{EC6F6F36-279F-A02E-A10B-B7F175214140}"/>
              </a:ext>
            </a:extLst>
          </p:cNvPr>
          <p:cNvPicPr>
            <a:picLocks noChangeAspect="1"/>
          </p:cNvPicPr>
          <p:nvPr/>
        </p:nvPicPr>
        <p:blipFill>
          <a:blip r:embed="rId9"/>
          <a:srcRect/>
          <a:stretch/>
        </p:blipFill>
        <p:spPr>
          <a:xfrm>
            <a:off x="326588" y="2539423"/>
            <a:ext cx="3834782" cy="238160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C8F89E-DD27-3630-9B24-191A73A91645}"/>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4" name="TextBox 3">
                <a:extLst>
                  <a:ext uri="{FF2B5EF4-FFF2-40B4-BE49-F238E27FC236}">
                    <a16:creationId xmlns:a16="http://schemas.microsoft.com/office/drawing/2014/main" id="{42C8F89E-DD27-3630-9B24-191A73A91645}"/>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10"/>
                <a:stretch>
                  <a:fillRect l="-3497" b="-35000"/>
                </a:stretch>
              </a:blipFill>
            </p:spPr>
            <p:txBody>
              <a:bodyPr/>
              <a:lstStyle/>
              <a:p>
                <a:r>
                  <a:rPr lang="en-GB">
                    <a:noFill/>
                  </a:rPr>
                  <a:t> </a:t>
                </a:r>
              </a:p>
            </p:txBody>
          </p:sp>
        </mc:Fallback>
      </mc:AlternateContent>
    </p:spTree>
    <p:extLst>
      <p:ext uri="{BB962C8B-B14F-4D97-AF65-F5344CB8AC3E}">
        <p14:creationId xmlns:p14="http://schemas.microsoft.com/office/powerpoint/2010/main" val="352615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39</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64000"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64000">
                  <a:extLst>
                    <a:ext uri="{9D8B030D-6E8A-4147-A177-3AD203B41FA5}">
                      <a16:colId xmlns:a16="http://schemas.microsoft.com/office/drawing/2014/main" val="3581780188"/>
                    </a:ext>
                  </a:extLst>
                </a:gridCol>
              </a:tblGrid>
              <a:tr h="244556">
                <a:tc>
                  <a:txBody>
                    <a:bodyPr/>
                    <a:lstStyle/>
                    <a:p>
                      <a:endParaRPr lang="en-GB"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444">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lm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 + </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coefficients()   </a:t>
                      </a: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(Intercept)   age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3.305786    0.308748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1246AFC7-0AB6-9E52-5D25-72BE109B10F1}"/>
              </a:ext>
            </a:extLst>
          </p:cNvPr>
          <p:cNvPicPr>
            <a:picLocks noChangeAspect="1"/>
          </p:cNvPicPr>
          <p:nvPr/>
        </p:nvPicPr>
        <p:blipFill>
          <a:blip r:embed="rId10"/>
          <a:srcRect/>
          <a:stretch/>
        </p:blipFill>
        <p:spPr>
          <a:xfrm>
            <a:off x="326587" y="2539423"/>
            <a:ext cx="3834784" cy="2381602"/>
          </a:xfrm>
          <a:prstGeom prst="rect">
            <a:avLst/>
          </a:prstGeom>
        </p:spPr>
      </p:pic>
    </p:spTree>
    <p:extLst>
      <p:ext uri="{BB962C8B-B14F-4D97-AF65-F5344CB8AC3E}">
        <p14:creationId xmlns:p14="http://schemas.microsoft.com/office/powerpoint/2010/main" val="9111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a:t>
            </a:fld>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A14AC8-E6E7-D39E-880D-BFB1CFB5F0E8}"/>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𝑦</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0</m:t>
                          </m:r>
                        </m:sub>
                      </m:sSub>
                      <m:r>
                        <a:rPr lang="en-GB" sz="2800" b="0" i="1" smtClean="0">
                          <a:latin typeface="Cambria Math" panose="02040503050406030204" pitchFamily="18" charset="0"/>
                        </a:rPr>
                        <m:t>1+</m:t>
                      </m:r>
                      <m:sSub>
                        <m:sSubPr>
                          <m:ctrlPr>
                            <a:rPr lang="en-GB" sz="2800" i="1" smtClean="0">
                              <a:solidFill>
                                <a:schemeClr val="accent2"/>
                              </a:solidFill>
                              <a:latin typeface="Cambria Math" panose="02040503050406030204" pitchFamily="18" charset="0"/>
                            </a:rPr>
                          </m:ctrlPr>
                        </m:sSubPr>
                        <m:e>
                          <m:r>
                            <a:rPr lang="en-GB" sz="2800" b="0" i="1" smtClean="0">
                              <a:solidFill>
                                <a:schemeClr val="accent2"/>
                              </a:solidFill>
                              <a:latin typeface="Cambria Math" panose="02040503050406030204" pitchFamily="18" charset="0"/>
                            </a:rPr>
                            <m:t>𝛽</m:t>
                          </m:r>
                        </m:e>
                        <m:sub>
                          <m:r>
                            <a:rPr lang="en-GB" sz="2800" b="0" i="1" smtClean="0">
                              <a:solidFill>
                                <a:schemeClr val="accent2"/>
                              </a:solidFill>
                              <a:latin typeface="Cambria Math" panose="02040503050406030204" pitchFamily="18" charset="0"/>
                            </a:rPr>
                            <m:t>1</m:t>
                          </m:r>
                        </m:sub>
                      </m:sSub>
                      <m:sSub>
                        <m:sSubPr>
                          <m:ctrlPr>
                            <a:rPr lang="en-GB" sz="2800" i="1" smtClean="0">
                              <a:solidFill>
                                <a:schemeClr val="accent3">
                                  <a:lumMod val="75000"/>
                                </a:schemeClr>
                              </a:solidFill>
                              <a:latin typeface="Cambria Math" panose="02040503050406030204" pitchFamily="18" charset="0"/>
                            </a:rPr>
                          </m:ctrlPr>
                        </m:sSubPr>
                        <m:e>
                          <m:r>
                            <a:rPr lang="en-GB" sz="2800" b="0" i="1" smtClean="0">
                              <a:solidFill>
                                <a:schemeClr val="accent3">
                                  <a:lumMod val="75000"/>
                                </a:schemeClr>
                              </a:solidFill>
                              <a:latin typeface="Cambria Math" panose="02040503050406030204" pitchFamily="18" charset="0"/>
                            </a:rPr>
                            <m:t>𝑥</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latin typeface="Cambria Math" panose="02040503050406030204" pitchFamily="18" charset="0"/>
                        </a:rPr>
                        <m:t>+</m:t>
                      </m:r>
                      <m:sSub>
                        <m:sSubPr>
                          <m:ctrlPr>
                            <a:rPr lang="en-GB" sz="2800" i="1" smtClean="0">
                              <a:solidFill>
                                <a:schemeClr val="tx1"/>
                              </a:solidFill>
                              <a:latin typeface="Cambria Math" panose="02040503050406030204" pitchFamily="18" charset="0"/>
                            </a:rPr>
                          </m:ctrlPr>
                        </m:sSubPr>
                        <m:e>
                          <m:r>
                            <a:rPr lang="en-GB" sz="2800" b="0" i="1" smtClean="0">
                              <a:solidFill>
                                <a:srgbClr val="EA0000"/>
                              </a:solidFill>
                              <a:latin typeface="Cambria Math" panose="02040503050406030204" pitchFamily="18" charset="0"/>
                            </a:rPr>
                            <m:t>𝜀</m:t>
                          </m:r>
                        </m:e>
                        <m:sub>
                          <m:r>
                            <a:rPr lang="en-GB" sz="2800" b="0" i="1" smtClean="0">
                              <a:solidFill>
                                <a:schemeClr val="accent3">
                                  <a:lumMod val="60000"/>
                                  <a:lumOff val="40000"/>
                                </a:schemeClr>
                              </a:solidFill>
                              <a:latin typeface="Cambria Math" panose="02040503050406030204" pitchFamily="18" charset="0"/>
                            </a:rPr>
                            <m:t>𝑛</m:t>
                          </m:r>
                        </m:sub>
                      </m:sSub>
                      <m:r>
                        <a:rPr lang="en-GB" sz="2800" b="0" i="1" smtClean="0">
                          <a:solidFill>
                            <a:schemeClr val="tx1"/>
                          </a:solidFill>
                          <a:latin typeface="Cambria Math" panose="02040503050406030204" pitchFamily="18" charset="0"/>
                        </a:rPr>
                        <m:t>,</m:t>
                      </m:r>
                    </m:oMath>
                  </m:oMathPara>
                </a14:m>
                <a:endParaRPr lang="en-GB" dirty="0">
                  <a:solidFill>
                    <a:schemeClr val="tx1"/>
                  </a:solidFill>
                </a:endParaRPr>
              </a:p>
              <a:p>
                <a:pPr algn="ctr"/>
                <a:r>
                  <a:rPr lang="en-GB" sz="1600" dirty="0">
                    <a:solidFill>
                      <a:schemeClr val="bg1">
                        <a:lumMod val="85000"/>
                      </a:schemeClr>
                    </a:solidFill>
                  </a:rPr>
                  <a:t>where</a:t>
                </a:r>
                <a:r>
                  <a:rPr lang="en-GB" dirty="0"/>
                  <a: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rgbClr val="EA0000"/>
                            </a:solidFill>
                            <a:latin typeface="Cambria Math" panose="02040503050406030204" pitchFamily="18" charset="0"/>
                          </a:rPr>
                          <m:t>𝜀</m:t>
                        </m:r>
                      </m:e>
                      <m:sub>
                        <m:r>
                          <a:rPr lang="en-GB" sz="1600" b="0" i="1" smtClean="0">
                            <a:solidFill>
                              <a:schemeClr val="accent3">
                                <a:lumMod val="60000"/>
                                <a:lumOff val="40000"/>
                              </a:schemeClr>
                            </a:solidFill>
                            <a:latin typeface="Cambria Math" panose="02040503050406030204" pitchFamily="18" charset="0"/>
                          </a:rPr>
                          <m:t>𝑛</m:t>
                        </m:r>
                      </m:sub>
                    </m:sSub>
                    <m:r>
                      <a:rPr lang="en-GB" sz="1600" b="0" i="1" smtClean="0">
                        <a:solidFill>
                          <a:schemeClr val="tx1"/>
                        </a:solidFill>
                        <a:latin typeface="Cambria Math" panose="02040503050406030204" pitchFamily="18" charset="0"/>
                      </a:rPr>
                      <m:t>~</m:t>
                    </m:r>
                    <m:r>
                      <a:rPr lang="en-GB" sz="1600" b="0" i="1" smtClean="0">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latin typeface="Cambria Math" panose="02040503050406030204" pitchFamily="18" charset="0"/>
                      </a:rPr>
                      <m:t>)</m:t>
                    </m:r>
                  </m:oMath>
                </a14:m>
                <a:endParaRPr lang="en-GB" dirty="0"/>
              </a:p>
            </p:txBody>
          </p:sp>
        </mc:Choice>
        <mc:Fallback xmlns="">
          <p:sp>
            <p:nvSpPr>
              <p:cNvPr id="24" name="TextBox 23">
                <a:extLst>
                  <a:ext uri="{FF2B5EF4-FFF2-40B4-BE49-F238E27FC236}">
                    <a16:creationId xmlns:a16="http://schemas.microsoft.com/office/drawing/2014/main" id="{6BA14AC8-E6E7-D39E-880D-BFB1CFB5F0E8}"/>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146B60-4220-D2AA-8ED5-03D50E7F18EF}"/>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lumMod val="40000"/>
                    <a:lumOff val="60000"/>
                  </a:schemeClr>
                </a:solidFill>
              </a:rPr>
              <a:t>Standard Deviation</a:t>
            </a:r>
          </a:p>
        </p:txBody>
      </p:sp>
      <p:sp>
        <p:nvSpPr>
          <p:cNvPr id="26" name="TextBox 25">
            <a:extLst>
              <a:ext uri="{FF2B5EF4-FFF2-40B4-BE49-F238E27FC236}">
                <a16:creationId xmlns:a16="http://schemas.microsoft.com/office/drawing/2014/main" id="{E05ADEB5-A12F-0E5B-1D68-F367EF56FA7F}"/>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lumMod val="40000"/>
                    <a:lumOff val="60000"/>
                  </a:schemeClr>
                </a:solidFill>
              </a:rPr>
              <a:t>Mean</a:t>
            </a:r>
          </a:p>
          <a:p>
            <a:endParaRPr lang="en-GB" sz="800" b="1" dirty="0">
              <a:solidFill>
                <a:schemeClr val="accent1">
                  <a:lumMod val="40000"/>
                  <a:lumOff val="60000"/>
                </a:schemeClr>
              </a:solidFill>
            </a:endParaRPr>
          </a:p>
        </p:txBody>
      </p:sp>
      <p:sp>
        <p:nvSpPr>
          <p:cNvPr id="27" name="TextBox 26">
            <a:extLst>
              <a:ext uri="{FF2B5EF4-FFF2-40B4-BE49-F238E27FC236}">
                <a16:creationId xmlns:a16="http://schemas.microsoft.com/office/drawing/2014/main" id="{5866F909-6866-FD75-3E6C-C9D51C823A8B}"/>
              </a:ext>
            </a:extLst>
          </p:cNvPr>
          <p:cNvSpPr txBox="1"/>
          <p:nvPr/>
        </p:nvSpPr>
        <p:spPr>
          <a:xfrm>
            <a:off x="7694001" y="1054239"/>
            <a:ext cx="744198" cy="215444"/>
          </a:xfrm>
          <a:prstGeom prst="rect">
            <a:avLst/>
          </a:prstGeom>
          <a:noFill/>
        </p:spPr>
        <p:txBody>
          <a:bodyPr wrap="square" rtlCol="0">
            <a:spAutoFit/>
          </a:bodyPr>
          <a:lstStyle/>
          <a:p>
            <a:r>
              <a:rPr lang="en-GB" sz="800" b="1" dirty="0">
                <a:solidFill>
                  <a:srgbClr val="BCBCBC"/>
                </a:solidFill>
              </a:rPr>
              <a:t>Error / Noise</a:t>
            </a:r>
          </a:p>
        </p:txBody>
      </p:sp>
      <p:sp>
        <p:nvSpPr>
          <p:cNvPr id="30" name="TextBox 29">
            <a:extLst>
              <a:ext uri="{FF2B5EF4-FFF2-40B4-BE49-F238E27FC236}">
                <a16:creationId xmlns:a16="http://schemas.microsoft.com/office/drawing/2014/main" id="{7F778B89-1897-1924-17CF-3FCC23E7A829}"/>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accent2">
                    <a:lumMod val="40000"/>
                    <a:lumOff val="60000"/>
                  </a:schemeClr>
                </a:solidFill>
              </a:rPr>
              <a:t>Coefficients</a:t>
            </a:r>
          </a:p>
        </p:txBody>
      </p:sp>
      <p:sp>
        <p:nvSpPr>
          <p:cNvPr id="31" name="Left Brace 30">
            <a:extLst>
              <a:ext uri="{FF2B5EF4-FFF2-40B4-BE49-F238E27FC236}">
                <a16:creationId xmlns:a16="http://schemas.microsoft.com/office/drawing/2014/main" id="{543549CC-6D01-BE3F-56D6-EF2B983ADFEC}"/>
              </a:ext>
            </a:extLst>
          </p:cNvPr>
          <p:cNvSpPr/>
          <p:nvPr/>
        </p:nvSpPr>
        <p:spPr>
          <a:xfrm rot="5400000">
            <a:off x="6404356" y="830225"/>
            <a:ext cx="171653" cy="963426"/>
          </a:xfrm>
          <a:prstGeom prst="leftBrace">
            <a:avLst>
              <a:gd name="adj1" fmla="val 0"/>
              <a:gd name="adj2" fmla="val 51481"/>
            </a:avLst>
          </a:prstGeom>
          <a:ln w="12700">
            <a:solidFill>
              <a:schemeClr val="accent2">
                <a:lumMod val="40000"/>
                <a:lumOff val="6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accent2"/>
              </a:solidFill>
            </a:endParaRPr>
          </a:p>
        </p:txBody>
      </p:sp>
      <p:sp>
        <p:nvSpPr>
          <p:cNvPr id="32" name="TextBox 31">
            <a:extLst>
              <a:ext uri="{FF2B5EF4-FFF2-40B4-BE49-F238E27FC236}">
                <a16:creationId xmlns:a16="http://schemas.microsoft.com/office/drawing/2014/main" id="{87527180-377F-2DED-F396-80C5B1F447D8}"/>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Intercept</a:t>
            </a:r>
          </a:p>
        </p:txBody>
      </p:sp>
      <p:sp>
        <p:nvSpPr>
          <p:cNvPr id="33" name="TextBox 32">
            <a:extLst>
              <a:ext uri="{FF2B5EF4-FFF2-40B4-BE49-F238E27FC236}">
                <a16:creationId xmlns:a16="http://schemas.microsoft.com/office/drawing/2014/main" id="{DE7EB1AA-B006-3247-9044-9D1E6F6E5540}"/>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accent2">
                    <a:lumMod val="40000"/>
                    <a:lumOff val="60000"/>
                  </a:schemeClr>
                </a:solidFill>
              </a:rPr>
              <a:t>Slope</a:t>
            </a:r>
          </a:p>
        </p:txBody>
      </p:sp>
      <p:cxnSp>
        <p:nvCxnSpPr>
          <p:cNvPr id="34" name="Straight Arrow Connector 33">
            <a:extLst>
              <a:ext uri="{FF2B5EF4-FFF2-40B4-BE49-F238E27FC236}">
                <a16:creationId xmlns:a16="http://schemas.microsoft.com/office/drawing/2014/main" id="{19AE80D0-731F-6343-0564-B21546590399}"/>
              </a:ext>
            </a:extLst>
          </p:cNvPr>
          <p:cNvCxnSpPr>
            <a:cxnSpLocks/>
          </p:cNvCxnSpPr>
          <p:nvPr/>
        </p:nvCxnSpPr>
        <p:spPr>
          <a:xfrm>
            <a:off x="5769057" y="1324173"/>
            <a:ext cx="122124" cy="144927"/>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9BA8BC-172E-29B5-2ACD-CF146203B557}"/>
              </a:ext>
            </a:extLst>
          </p:cNvPr>
          <p:cNvCxnSpPr>
            <a:cxnSpLocks/>
          </p:cNvCxnSpPr>
          <p:nvPr/>
        </p:nvCxnSpPr>
        <p:spPr>
          <a:xfrm flipH="1">
            <a:off x="7047860" y="1314297"/>
            <a:ext cx="132511" cy="139734"/>
          </a:xfrm>
          <a:prstGeom prst="straightConnector1">
            <a:avLst/>
          </a:prstGeom>
          <a:ln w="6350">
            <a:solidFill>
              <a:schemeClr val="accent2">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17F18-A1AE-FB12-3203-959E5B192DFF}"/>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lumMod val="40000"/>
                    <a:lumOff val="60000"/>
                  </a:schemeClr>
                </a:solidFill>
              </a:rPr>
              <a:t>Normal / Gaussian</a:t>
            </a:r>
          </a:p>
          <a:p>
            <a:pPr algn="ctr"/>
            <a:r>
              <a:rPr lang="en-GB" sz="800" b="1" dirty="0">
                <a:solidFill>
                  <a:schemeClr val="accent1">
                    <a:lumMod val="40000"/>
                    <a:lumOff val="60000"/>
                  </a:schemeClr>
                </a:solidFill>
              </a:rPr>
              <a:t>distribution</a:t>
            </a:r>
          </a:p>
        </p:txBody>
      </p:sp>
      <p:cxnSp>
        <p:nvCxnSpPr>
          <p:cNvPr id="37" name="Straight Arrow Connector 36">
            <a:extLst>
              <a:ext uri="{FF2B5EF4-FFF2-40B4-BE49-F238E27FC236}">
                <a16:creationId xmlns:a16="http://schemas.microsoft.com/office/drawing/2014/main" id="{79136A4A-191C-8664-5244-7206EAED13F7}"/>
              </a:ext>
            </a:extLst>
          </p:cNvPr>
          <p:cNvCxnSpPr>
            <a:cxnSpLocks/>
            <a:stCxn id="27" idx="2"/>
          </p:cNvCxnSpPr>
          <p:nvPr/>
        </p:nvCxnSpPr>
        <p:spPr>
          <a:xfrm>
            <a:off x="8066100" y="1269683"/>
            <a:ext cx="0" cy="199417"/>
          </a:xfrm>
          <a:prstGeom prst="straightConnector1">
            <a:avLst/>
          </a:prstGeom>
          <a:ln w="6350">
            <a:solidFill>
              <a:schemeClr val="bg1">
                <a:lumMod val="65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99E0902-0BE7-7F6C-9407-E69144075FF7}"/>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CCFAE5F-3253-E998-CF2E-995FCA10A10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677FC2-597D-B62E-7EDB-9548192E81BB}"/>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8DA56B05-6EE9-2936-2205-1394F9D69B76}"/>
              </a:ext>
            </a:extLst>
          </p:cNvPr>
          <p:cNvGrpSpPr/>
          <p:nvPr/>
        </p:nvGrpSpPr>
        <p:grpSpPr>
          <a:xfrm>
            <a:off x="4277543" y="247593"/>
            <a:ext cx="4633722" cy="553523"/>
            <a:chOff x="547986" y="242357"/>
            <a:chExt cx="4633722" cy="543281"/>
          </a:xfrm>
        </p:grpSpPr>
        <p:sp>
          <p:nvSpPr>
            <p:cNvPr id="19" name="Rectangle 18">
              <a:extLst>
                <a:ext uri="{FF2B5EF4-FFF2-40B4-BE49-F238E27FC236}">
                  <a16:creationId xmlns:a16="http://schemas.microsoft.com/office/drawing/2014/main" id="{21D148D0-B360-AA64-1D71-300B5059FB4B}"/>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0" name="TextBox 19">
              <a:extLst>
                <a:ext uri="{FF2B5EF4-FFF2-40B4-BE49-F238E27FC236}">
                  <a16:creationId xmlns:a16="http://schemas.microsoft.com/office/drawing/2014/main" id="{B4F1D19E-DBB4-3BF8-0A15-9743CD11A49A}"/>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spTree>
    <p:extLst>
      <p:ext uri="{BB962C8B-B14F-4D97-AF65-F5344CB8AC3E}">
        <p14:creationId xmlns:p14="http://schemas.microsoft.com/office/powerpoint/2010/main" val="34261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par>
                                <p:cTn id="20" presetID="10" presetClass="entr" presetSubtype="0" fill="hold" nodeType="withEffect">
                                  <p:stCondLst>
                                    <p:cond delay="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childTnLst>
                                </p:cTn>
                              </p:par>
                              <p:par>
                                <p:cTn id="23" presetID="10" presetClass="entr" presetSubtype="0" fill="hold" nodeType="withEffect">
                                  <p:stCondLst>
                                    <p:cond delay="75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10" presetClass="entr" presetSubtype="0" fill="hold" nodeType="withEffect">
                                  <p:stCondLst>
                                    <p:cond delay="75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par>
                                <p:cTn id="29" presetID="10" presetClass="entr" presetSubtype="0" fill="hold" grpId="0" nodeType="withEffect">
                                  <p:stCondLst>
                                    <p:cond delay="4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par>
                                <p:cTn id="35" presetID="10" presetClass="entr" presetSubtype="0" fill="hold" grpId="0" nodeType="withEffect">
                                  <p:stCondLst>
                                    <p:cond delay="40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childTnLst>
                                </p:cTn>
                              </p:par>
                              <p:par>
                                <p:cTn id="38" presetID="10" presetClass="entr" presetSubtype="0" fill="hold" nodeType="withEffect">
                                  <p:stCondLst>
                                    <p:cond delay="400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childTnLst>
                                </p:cTn>
                              </p:par>
                              <p:par>
                                <p:cTn id="41" presetID="10" presetClass="entr" presetSubtype="0" fill="hold" nodeType="withEffect">
                                  <p:stCondLst>
                                    <p:cond delay="400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childTnLst>
                                </p:cTn>
                              </p:par>
                              <p:par>
                                <p:cTn id="44" presetID="10" presetClass="entr" presetSubtype="0" fill="hold" nodeType="withEffect">
                                  <p:stCondLst>
                                    <p:cond delay="400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0" grpId="0"/>
      <p:bldP spid="31" grpId="0" animBg="1"/>
      <p:bldP spid="32" grpId="0"/>
      <p:bldP spid="33"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40</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85188"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85188">
                  <a:extLst>
                    <a:ext uri="{9D8B030D-6E8A-4147-A177-3AD203B41FA5}">
                      <a16:colId xmlns:a16="http://schemas.microsoft.com/office/drawing/2014/main" val="3581780188"/>
                    </a:ext>
                  </a:extLst>
                </a:gridCol>
              </a:tblGrid>
              <a:tr h="244997">
                <a:tc>
                  <a:txBody>
                    <a:bodyPr/>
                    <a:lstStyle/>
                    <a:p>
                      <a:endParaRPr lang="en-GB" sz="1000" dirty="0"/>
                    </a:p>
                  </a:txBody>
                  <a:tcPr marL="91874" marR="91874" marT="45937" marB="4593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003">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rgbClr val="9BBB59"/>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b_0</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*1</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b_1</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endPar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tx1"/>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accent3">
                              <a:lumMod val="60000"/>
                              <a:lumOff val="40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accent1"/>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glm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 + </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family = </a:t>
                      </a:r>
                      <a:r>
                        <a:rPr kumimoji="0" lang="en-GB" sz="1200" b="0"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gaussian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coefficients()</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(Intercept)   age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3.305786    0.308748 </a:t>
                      </a:r>
                    </a:p>
                  </a:txBody>
                  <a:tcPr marL="91874" marR="91874" marT="45937" marB="4593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E6BCD70A-AF34-CE27-2089-F6EB821A8378}"/>
              </a:ext>
            </a:extLst>
          </p:cNvPr>
          <p:cNvPicPr>
            <a:picLocks noChangeAspect="1"/>
          </p:cNvPicPr>
          <p:nvPr/>
        </p:nvPicPr>
        <p:blipFill>
          <a:blip r:embed="rId10"/>
          <a:srcRect/>
          <a:stretch/>
        </p:blipFill>
        <p:spPr>
          <a:xfrm>
            <a:off x="326588" y="2539423"/>
            <a:ext cx="3834782" cy="2381602"/>
          </a:xfrm>
          <a:prstGeom prst="rect">
            <a:avLst/>
          </a:prstGeom>
        </p:spPr>
      </p:pic>
    </p:spTree>
    <p:extLst>
      <p:ext uri="{BB962C8B-B14F-4D97-AF65-F5344CB8AC3E}">
        <p14:creationId xmlns:p14="http://schemas.microsoft.com/office/powerpoint/2010/main" val="246329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Content Placeholder 5">
            <a:extLst>
              <a:ext uri="{FF2B5EF4-FFF2-40B4-BE49-F238E27FC236}">
                <a16:creationId xmlns:a16="http://schemas.microsoft.com/office/drawing/2014/main" id="{4DF554A5-3CB3-CC12-5E58-23613D1F9426}"/>
              </a:ext>
            </a:extLst>
          </p:cNvPr>
          <p:cNvGraphicFramePr>
            <a:graphicFrameLocks/>
          </p:cNvGraphicFramePr>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41</a:t>
            </a:fld>
            <a:endParaRPr lang="en-US" dirty="0"/>
          </a:p>
        </p:txBody>
      </p:sp>
      <p:grpSp>
        <p:nvGrpSpPr>
          <p:cNvPr id="66" name="Group 65">
            <a:extLst>
              <a:ext uri="{FF2B5EF4-FFF2-40B4-BE49-F238E27FC236}">
                <a16:creationId xmlns:a16="http://schemas.microsoft.com/office/drawing/2014/main" id="{61BA6058-60CB-6CA8-269E-F1DB8DE42846}"/>
              </a:ext>
            </a:extLst>
          </p:cNvPr>
          <p:cNvGrpSpPr/>
          <p:nvPr/>
        </p:nvGrpSpPr>
        <p:grpSpPr>
          <a:xfrm>
            <a:off x="4277543" y="247593"/>
            <a:ext cx="4633722" cy="553523"/>
            <a:chOff x="547986" y="242357"/>
            <a:chExt cx="4633722" cy="543281"/>
          </a:xfrm>
        </p:grpSpPr>
        <p:sp>
          <p:nvSpPr>
            <p:cNvPr id="67" name="Rectangle 66">
              <a:extLst>
                <a:ext uri="{FF2B5EF4-FFF2-40B4-BE49-F238E27FC236}">
                  <a16:creationId xmlns:a16="http://schemas.microsoft.com/office/drawing/2014/main" id="{8C75AA8D-F168-03F2-D91F-2C8397859E03}"/>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8" name="TextBox 67">
              <a:extLst>
                <a:ext uri="{FF2B5EF4-FFF2-40B4-BE49-F238E27FC236}">
                  <a16:creationId xmlns:a16="http://schemas.microsoft.com/office/drawing/2014/main" id="{75D87A71-E1E1-C3E7-57F2-3573017191C0}"/>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graphicFrame>
        <p:nvGraphicFramePr>
          <p:cNvPr id="2" name="Table 1">
            <a:extLst>
              <a:ext uri="{FF2B5EF4-FFF2-40B4-BE49-F238E27FC236}">
                <a16:creationId xmlns:a16="http://schemas.microsoft.com/office/drawing/2014/main" id="{208E4FBA-2BF8-E495-5982-445AE1CCE43E}"/>
              </a:ext>
            </a:extLst>
          </p:cNvPr>
          <p:cNvGraphicFramePr>
            <a:graphicFrameLocks noGrp="1"/>
          </p:cNvGraphicFramePr>
          <p:nvPr/>
        </p:nvGraphicFramePr>
        <p:xfrm>
          <a:off x="4349857" y="836896"/>
          <a:ext cx="4485188" cy="3006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485188">
                  <a:extLst>
                    <a:ext uri="{9D8B030D-6E8A-4147-A177-3AD203B41FA5}">
                      <a16:colId xmlns:a16="http://schemas.microsoft.com/office/drawing/2014/main" val="3581780188"/>
                    </a:ext>
                  </a:extLst>
                </a:gridCol>
              </a:tblGrid>
              <a:tr h="244997">
                <a:tc>
                  <a:txBody>
                    <a:bodyPr/>
                    <a:lstStyle/>
                    <a:p>
                      <a:endParaRPr lang="en-GB" sz="1000" dirty="0"/>
                    </a:p>
                  </a:txBody>
                  <a:tcPr marL="91874" marR="91874" marT="45937" marB="4593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9127421"/>
                  </a:ext>
                </a:extLst>
              </a:tr>
              <a:tr h="2761003">
                <a:tc>
                  <a:txBody>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 100</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 sample(0:36, </a:t>
                      </a:r>
                      <a:b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a:t>
                      </a:r>
                      <a:b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b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replace = TRUE)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b_0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3.4</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srgbClr val="C0504D"/>
                          </a:solidFill>
                          <a:effectLst/>
                          <a:uLnTx/>
                          <a:uFillTx/>
                          <a:latin typeface="Courier New" panose="02070309020205020404" pitchFamily="49" charset="0"/>
                          <a:ea typeface="+mn-ea"/>
                          <a:cs typeface="Courier New" panose="02070309020205020404" pitchFamily="49" charset="0"/>
                        </a:rPr>
                        <a:t>b_1 </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accent2"/>
                          </a:solidFill>
                          <a:effectLst/>
                          <a:uLnTx/>
                          <a:uFillTx/>
                          <a:latin typeface="Courier New" panose="02070309020205020404" pitchFamily="49" charset="0"/>
                          <a:ea typeface="+mn-ea"/>
                          <a:cs typeface="Courier New" panose="02070309020205020404" pitchFamily="49" charset="0"/>
                        </a:rPr>
                        <a:t>0.3</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mu_weight</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b_0*1 + b_1*age</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err="1">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sigma_weight</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0.5</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 </a:t>
                      </a:r>
                      <a:r>
                        <a:rPr kumimoji="0" lang="en-GB" sz="1200" b="1" i="0" u="none" strike="noStrike" kern="1200" cap="none" spc="0" normalizeH="0" baseline="0" noProof="0" dirty="0" err="1">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rnorm</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a:t>
                      </a:r>
                      <a:r>
                        <a:rPr kumimoji="0" lang="en-GB" sz="1200" b="1"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n</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mu_weight</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err="1">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sigma_weight</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white">
                              <a:lumMod val="85000"/>
                            </a:prstClr>
                          </a:solidFill>
                          <a:effectLst/>
                          <a:uLnTx/>
                          <a:uFillTx/>
                          <a:latin typeface="Courier New" panose="02070309020205020404" pitchFamily="49" charset="0"/>
                          <a:ea typeface="+mn-ea"/>
                          <a:cs typeface="Courier New" panose="02070309020205020404" pitchFamily="49" charset="0"/>
                        </a:rPr>
                        <a:t>&gt;</a:t>
                      </a:r>
                      <a:r>
                        <a:rPr kumimoji="0" lang="en-GB" sz="1200" b="0"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err="1">
                          <a:ln>
                            <a:noFill/>
                          </a:ln>
                          <a:solidFill>
                            <a:srgbClr val="4F81BD"/>
                          </a:solidFill>
                          <a:effectLst/>
                          <a:uLnTx/>
                          <a:uFillTx/>
                          <a:latin typeface="Courier New" panose="02070309020205020404" pitchFamily="49" charset="0"/>
                          <a:ea typeface="+mn-ea"/>
                          <a:cs typeface="Courier New" panose="02070309020205020404" pitchFamily="49" charset="0"/>
                        </a:rPr>
                        <a:t>glm</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weight</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 + </a:t>
                      </a:r>
                      <a:r>
                        <a:rPr kumimoji="0" lang="en-GB" sz="1200" b="0" i="0" u="none" strike="noStrike" kern="1200" cap="none" spc="0" normalizeH="0" baseline="0" noProof="0" dirty="0">
                          <a:ln>
                            <a:noFill/>
                          </a:ln>
                          <a:solidFill>
                            <a:srgbClr val="5E8F3D"/>
                          </a:solidFill>
                          <a:effectLst/>
                          <a:uLnTx/>
                          <a:uFillTx/>
                          <a:latin typeface="Courier New" panose="02070309020205020404" pitchFamily="49" charset="0"/>
                          <a:ea typeface="+mn-ea"/>
                          <a:cs typeface="Courier New" panose="02070309020205020404" pitchFamily="49" charset="0"/>
                        </a:rPr>
                        <a:t>age</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family = </a:t>
                      </a:r>
                      <a:r>
                        <a:rPr kumimoji="0" lang="en-GB" sz="1200" b="0" i="0" u="none" strike="noStrike" kern="1200" cap="none" spc="0" normalizeH="0" baseline="0" noProof="0" dirty="0">
                          <a:ln>
                            <a:noFill/>
                          </a:ln>
                          <a:solidFill>
                            <a:schemeClr val="accent1"/>
                          </a:solidFill>
                          <a:effectLst/>
                          <a:uLnTx/>
                          <a:uFillTx/>
                          <a:latin typeface="Courier New" panose="02070309020205020404" pitchFamily="49" charset="0"/>
                          <a:ea typeface="+mn-ea"/>
                          <a:cs typeface="Courier New" panose="02070309020205020404" pitchFamily="49" charset="0"/>
                        </a:rPr>
                        <a:t>gaussian</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0" i="0" u="none" strike="noStrike" kern="1200" cap="none" spc="0" normalizeH="0" baseline="0" noProof="0" dirty="0">
                          <a:ln>
                            <a:noFill/>
                          </a:ln>
                          <a:solidFill>
                            <a:schemeClr val="bg1">
                              <a:lumMod val="85000"/>
                            </a:schemeClr>
                          </a:solidFill>
                          <a:effectLst/>
                          <a:uLnTx/>
                          <a:uFillTx/>
                          <a:latin typeface="Courier New" panose="02070309020205020404" pitchFamily="49" charset="0"/>
                          <a:ea typeface="+mn-ea"/>
                          <a:cs typeface="Courier New" panose="02070309020205020404" pitchFamily="49" charset="0"/>
                        </a:rPr>
                        <a:t>|&gt; coefficients()</a:t>
                      </a:r>
                      <a:endPar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GB"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(Intercept)   age </a:t>
                      </a: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3.305786    0.308748</a:t>
                      </a:r>
                      <a:r>
                        <a:rPr kumimoji="0" lang="en-GB" sz="1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txBody>
                  <a:tcPr marL="91874" marR="91874" marT="45937" marB="4593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336543"/>
                  </a:ext>
                </a:extLst>
              </a:tr>
            </a:tbl>
          </a:graphicData>
        </a:graphic>
      </p:graphicFrame>
      <p:pic>
        <p:nvPicPr>
          <p:cNvPr id="3" name="Picture 2" descr="A blue and grey logo&#10;&#10;Description automatically generated">
            <a:extLst>
              <a:ext uri="{FF2B5EF4-FFF2-40B4-BE49-F238E27FC236}">
                <a16:creationId xmlns:a16="http://schemas.microsoft.com/office/drawing/2014/main" id="{4B644978-4C08-86F9-2B40-CA850A961228}"/>
              </a:ext>
            </a:extLst>
          </p:cNvPr>
          <p:cNvPicPr>
            <a:picLocks noChangeAspect="1"/>
          </p:cNvPicPr>
          <p:nvPr/>
        </p:nvPicPr>
        <p:blipFill>
          <a:blip r:embed="rId8"/>
          <a:stretch>
            <a:fillRect/>
          </a:stretch>
        </p:blipFill>
        <p:spPr>
          <a:xfrm>
            <a:off x="4382992" y="889786"/>
            <a:ext cx="179813" cy="144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82600-DA0E-CF1F-6371-5D93983BF4E6}"/>
                  </a:ext>
                </a:extLst>
              </p:cNvPr>
              <p:cNvSpPr txBox="1"/>
              <p:nvPr/>
            </p:nvSpPr>
            <p:spPr>
              <a:xfrm>
                <a:off x="4277541" y="3937272"/>
                <a:ext cx="4706887"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𝑤𝑒𝑖𝑔h𝑡</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accent3">
                              <a:lumMod val="75000"/>
                            </a:schemeClr>
                          </a:solidFill>
                          <a:latin typeface="Cambria Math" panose="02040503050406030204" pitchFamily="18" charset="0"/>
                        </a:rPr>
                        <m:t> </m:t>
                      </m:r>
                      <m:r>
                        <a:rPr lang="en-GB" sz="2400" b="1"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𝒩</m:t>
                      </m:r>
                      <m:d>
                        <m:dPr>
                          <m:ctrlPr>
                            <a:rPr lang="en-GB" sz="2400" i="1" smtClean="0">
                              <a:solidFill>
                                <a:schemeClr val="tx1"/>
                              </a:solidFill>
                              <a:latin typeface="Cambria Math" panose="02040503050406030204" pitchFamily="18" charset="0"/>
                            </a:rPr>
                          </m:ctrlPr>
                        </m:dPr>
                        <m:e>
                          <m:sSub>
                            <m:sSubPr>
                              <m:ctrlPr>
                                <a:rPr lang="en-GB" sz="2400" i="1" smtClean="0">
                                  <a:solidFill>
                                    <a:schemeClr val="accent2"/>
                                  </a:solidFill>
                                  <a:latin typeface="Cambria Math" panose="02040503050406030204" pitchFamily="18" charset="0"/>
                                </a:rPr>
                              </m:ctrlPr>
                            </m:sSubPr>
                            <m:e>
                              <m:r>
                                <a:rPr lang="en-GB" sz="2400" i="1">
                                  <a:solidFill>
                                    <a:schemeClr val="accent1"/>
                                  </a:solidFill>
                                  <a:latin typeface="Cambria Math" panose="02040503050406030204" pitchFamily="18" charset="0"/>
                                </a:rPr>
                                <m:t>𝜇</m:t>
                              </m:r>
                              <m:r>
                                <a:rPr lang="en-GB" sz="2400" i="1">
                                  <a:latin typeface="Cambria Math" panose="02040503050406030204" pitchFamily="18" charset="0"/>
                                </a:rPr>
                                <m:t>=</m:t>
                              </m:r>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0</m:t>
                              </m:r>
                            </m:sub>
                          </m:sSub>
                          <m:r>
                            <a:rPr lang="en-GB" sz="2400" b="0" i="1" smtClean="0">
                              <a:latin typeface="Cambria Math" panose="02040503050406030204" pitchFamily="18" charset="0"/>
                            </a:rPr>
                            <m:t>1+</m:t>
                          </m:r>
                          <m:sSub>
                            <m:sSubPr>
                              <m:ctrlPr>
                                <a:rPr lang="en-GB" sz="2400" i="1" smtClean="0">
                                  <a:solidFill>
                                    <a:schemeClr val="accent2"/>
                                  </a:solidFill>
                                  <a:latin typeface="Cambria Math" panose="02040503050406030204" pitchFamily="18" charset="0"/>
                                </a:rPr>
                              </m:ctrlPr>
                            </m:sSubPr>
                            <m:e>
                              <m:r>
                                <a:rPr lang="en-GB" sz="2400" b="0" i="1" smtClean="0">
                                  <a:solidFill>
                                    <a:schemeClr val="accent2"/>
                                  </a:solidFill>
                                  <a:latin typeface="Cambria Math" panose="02040503050406030204" pitchFamily="18" charset="0"/>
                                </a:rPr>
                                <m:t>𝛽</m:t>
                              </m:r>
                            </m:e>
                            <m:sub>
                              <m:r>
                                <a:rPr lang="en-GB" sz="2400" b="0" i="1" smtClean="0">
                                  <a:solidFill>
                                    <a:schemeClr val="accent2"/>
                                  </a:solidFill>
                                  <a:latin typeface="Cambria Math" panose="02040503050406030204" pitchFamily="18" charset="0"/>
                                </a:rPr>
                                <m:t>1</m:t>
                              </m:r>
                            </m:sub>
                          </m:sSub>
                          <m:sSub>
                            <m:sSubPr>
                              <m:ctrlPr>
                                <a:rPr lang="en-GB" sz="2400" i="1" smtClean="0">
                                  <a:solidFill>
                                    <a:schemeClr val="accent3">
                                      <a:lumMod val="75000"/>
                                    </a:schemeClr>
                                  </a:solidFill>
                                  <a:latin typeface="Cambria Math" panose="02040503050406030204" pitchFamily="18" charset="0"/>
                                </a:rPr>
                              </m:ctrlPr>
                            </m:sSubPr>
                            <m:e>
                              <m:r>
                                <a:rPr lang="en-GB" sz="2400" b="0" i="1" smtClean="0">
                                  <a:solidFill>
                                    <a:schemeClr val="accent3">
                                      <a:lumMod val="75000"/>
                                    </a:schemeClr>
                                  </a:solidFill>
                                  <a:latin typeface="Cambria Math" panose="02040503050406030204" pitchFamily="18" charset="0"/>
                                </a:rPr>
                                <m:t>𝑎𝑔𝑒</m:t>
                              </m:r>
                            </m:e>
                            <m:sub>
                              <m:r>
                                <a:rPr lang="en-GB" sz="2400" b="0" i="1" smtClean="0">
                                  <a:solidFill>
                                    <a:schemeClr val="accent3">
                                      <a:lumMod val="60000"/>
                                      <a:lumOff val="40000"/>
                                    </a:schemeClr>
                                  </a:solidFill>
                                  <a:latin typeface="Cambria Math" panose="02040503050406030204" pitchFamily="18" charset="0"/>
                                </a:rPr>
                                <m:t>𝑛</m:t>
                              </m:r>
                            </m:sub>
                          </m:sSub>
                          <m:r>
                            <a:rPr lang="en-GB" sz="2400" b="0" i="1" smtClean="0">
                              <a:solidFill>
                                <a:schemeClr val="tx1"/>
                              </a:solidFill>
                              <a:latin typeface="Cambria Math" panose="02040503050406030204" pitchFamily="18" charset="0"/>
                            </a:rPr>
                            <m:t>,</m:t>
                          </m:r>
                          <m:r>
                            <a:rPr lang="en-GB" sz="2400" b="0" i="1" smtClean="0">
                              <a:solidFill>
                                <a:schemeClr val="accent3">
                                  <a:lumMod val="75000"/>
                                </a:schemeClr>
                              </a:solidFill>
                              <a:latin typeface="Cambria Math" panose="02040503050406030204" pitchFamily="18" charset="0"/>
                            </a:rPr>
                            <m:t> </m:t>
                          </m:r>
                          <m:r>
                            <a:rPr lang="en-GB" sz="2400" b="0" i="1" smtClean="0">
                              <a:solidFill>
                                <a:schemeClr val="accent1"/>
                              </a:solidFill>
                              <a:latin typeface="Cambria Math" panose="02040503050406030204" pitchFamily="18" charset="0"/>
                            </a:rPr>
                            <m:t>𝜎</m:t>
                          </m:r>
                        </m:e>
                      </m:d>
                    </m:oMath>
                  </m:oMathPara>
                </a14:m>
                <a:endParaRPr lang="en-GB" sz="1600" dirty="0"/>
              </a:p>
            </p:txBody>
          </p:sp>
        </mc:Choice>
        <mc:Fallback xmlns="">
          <p:sp>
            <p:nvSpPr>
              <p:cNvPr id="7" name="TextBox 6">
                <a:extLst>
                  <a:ext uri="{FF2B5EF4-FFF2-40B4-BE49-F238E27FC236}">
                    <a16:creationId xmlns:a16="http://schemas.microsoft.com/office/drawing/2014/main" id="{33382600-DA0E-CF1F-6371-5D93983BF4E6}"/>
                  </a:ext>
                </a:extLst>
              </p:cNvPr>
              <p:cNvSpPr txBox="1">
                <a:spLocks noRot="1" noChangeAspect="1" noMove="1" noResize="1" noEditPoints="1" noAdjustHandles="1" noChangeArrowheads="1" noChangeShapeType="1" noTextEdit="1"/>
              </p:cNvSpPr>
              <p:nvPr/>
            </p:nvSpPr>
            <p:spPr>
              <a:xfrm>
                <a:off x="4277541" y="3937272"/>
                <a:ext cx="4706887" cy="369332"/>
              </a:xfrm>
              <a:prstGeom prst="rect">
                <a:avLst/>
              </a:prstGeom>
              <a:blipFill>
                <a:blip r:embed="rId9"/>
                <a:stretch>
                  <a:fillRect l="-3497" b="-35000"/>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E6BCD70A-AF34-CE27-2089-F6EB821A8378}"/>
              </a:ext>
            </a:extLst>
          </p:cNvPr>
          <p:cNvPicPr>
            <a:picLocks noChangeAspect="1"/>
          </p:cNvPicPr>
          <p:nvPr/>
        </p:nvPicPr>
        <p:blipFill>
          <a:blip r:embed="rId10"/>
          <a:srcRect/>
          <a:stretch/>
        </p:blipFill>
        <p:spPr>
          <a:xfrm>
            <a:off x="326588" y="2539423"/>
            <a:ext cx="3834782" cy="2381602"/>
          </a:xfrm>
          <a:prstGeom prst="rect">
            <a:avLst/>
          </a:prstGeom>
        </p:spPr>
      </p:pic>
      <p:sp>
        <p:nvSpPr>
          <p:cNvPr id="6" name="Rectangle 5">
            <a:extLst>
              <a:ext uri="{FF2B5EF4-FFF2-40B4-BE49-F238E27FC236}">
                <a16:creationId xmlns:a16="http://schemas.microsoft.com/office/drawing/2014/main" id="{D1736B55-BE41-FE31-9B27-056774457DFD}"/>
              </a:ext>
            </a:extLst>
          </p:cNvPr>
          <p:cNvSpPr/>
          <p:nvPr/>
        </p:nvSpPr>
        <p:spPr>
          <a:xfrm>
            <a:off x="5136995" y="3309225"/>
            <a:ext cx="2341756" cy="482062"/>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08493AF-7ED2-E50D-00C4-700683D255CF}"/>
              </a:ext>
            </a:extLst>
          </p:cNvPr>
          <p:cNvSpPr/>
          <p:nvPr/>
        </p:nvSpPr>
        <p:spPr>
          <a:xfrm>
            <a:off x="4562805" y="1831837"/>
            <a:ext cx="931029" cy="482062"/>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658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42</a:t>
            </a:fld>
            <a:endParaRPr lang="en-US" dirty="0"/>
          </a:p>
        </p:txBody>
      </p:sp>
      <p:sp>
        <p:nvSpPr>
          <p:cNvPr id="17" name="TextBox 16">
            <a:extLst>
              <a:ext uri="{FF2B5EF4-FFF2-40B4-BE49-F238E27FC236}">
                <a16:creationId xmlns:a16="http://schemas.microsoft.com/office/drawing/2014/main" id="{46E45E47-ED3B-22CB-7BA0-E3FDDFDB3E5E}"/>
              </a:ext>
            </a:extLst>
          </p:cNvPr>
          <p:cNvSpPr txBox="1"/>
          <p:nvPr/>
        </p:nvSpPr>
        <p:spPr>
          <a:xfrm>
            <a:off x="4209019" y="478869"/>
            <a:ext cx="4588394" cy="4185761"/>
          </a:xfrm>
          <a:prstGeom prst="rect">
            <a:avLst/>
          </a:prstGeom>
          <a:noFill/>
        </p:spPr>
        <p:txBody>
          <a:bodyPr wrap="square">
            <a:spAutoFit/>
          </a:bodyPr>
          <a:lstStyle/>
          <a:p>
            <a:pPr marL="176213" indent="-176213" algn="l">
              <a:spcBef>
                <a:spcPts val="600"/>
              </a:spcBef>
              <a:buFont typeface="+mj-lt"/>
              <a:buAutoNum type="arabicPeriod"/>
              <a:tabLst>
                <a:tab pos="176213" algn="l"/>
              </a:tabLst>
            </a:pPr>
            <a:r>
              <a:rPr lang="en-GB" sz="1100" b="1" i="0" dirty="0" err="1">
                <a:solidFill>
                  <a:srgbClr val="343A40"/>
                </a:solidFill>
                <a:effectLst/>
                <a:latin typeface="Barlow" panose="00000500000000000000" pitchFamily="2" charset="0"/>
              </a:rPr>
              <a:t>Akaeda</a:t>
            </a:r>
            <a:r>
              <a:rPr lang="en-GB" sz="1100" b="1" i="0" dirty="0">
                <a:solidFill>
                  <a:srgbClr val="343A40"/>
                </a:solidFill>
                <a:effectLst/>
                <a:latin typeface="Barlow" panose="00000500000000000000" pitchFamily="2" charset="0"/>
              </a:rPr>
              <a:t> (2023</a:t>
            </a:r>
            <a:r>
              <a:rPr lang="en-GB" sz="1100" b="1" dirty="0">
                <a:solidFill>
                  <a:srgbClr val="343A40"/>
                </a:solidFill>
                <a:latin typeface="Barlow" panose="00000500000000000000" pitchFamily="2" charset="0"/>
              </a:rPr>
              <a:t>)</a:t>
            </a:r>
            <a:r>
              <a:rPr lang="en-GB" sz="1100" b="1" i="0" dirty="0">
                <a:solidFill>
                  <a:srgbClr val="343A40"/>
                </a:solidFill>
                <a:effectLst/>
                <a:latin typeface="Barlow" panose="00000500000000000000" pitchFamily="2" charset="0"/>
              </a:rPr>
              <a:t> </a:t>
            </a:r>
            <a:r>
              <a:rPr lang="en-GB" sz="1100" b="0" i="0" dirty="0">
                <a:solidFill>
                  <a:srgbClr val="343A40"/>
                </a:solidFill>
                <a:effectLst/>
                <a:latin typeface="Barlow" panose="00000500000000000000" pitchFamily="2" charset="0"/>
              </a:rPr>
              <a:t>“</a:t>
            </a:r>
            <a:r>
              <a:rPr lang="en-GB" sz="1100" b="0" i="0" dirty="0">
                <a:solidFill>
                  <a:srgbClr val="343A40"/>
                </a:solidFill>
                <a:effectLst/>
                <a:latin typeface="Barlow" panose="00000500000000000000" pitchFamily="2" charset="0"/>
                <a:hlinkClick r:id="rId8"/>
              </a:rPr>
              <a:t>Trust and the Educational Gap in the Demand for Redistribution: Evidence from the World Values Survey and the European Value Study</a:t>
            </a:r>
            <a:r>
              <a:rPr lang="en-GB" sz="1100" b="0" i="0" dirty="0">
                <a:solidFill>
                  <a:srgbClr val="343A40"/>
                </a:solidFill>
                <a:effectLst/>
                <a:latin typeface="Barlow" panose="00000500000000000000" pitchFamily="2" charset="0"/>
              </a:rPr>
              <a:t>”. </a:t>
            </a:r>
            <a:r>
              <a:rPr lang="en-GB" sz="1100" b="0" i="1" dirty="0">
                <a:solidFill>
                  <a:srgbClr val="343A40"/>
                </a:solidFill>
                <a:effectLst/>
                <a:latin typeface="Barlow" panose="00000500000000000000" pitchFamily="2" charset="0"/>
              </a:rPr>
              <a:t>International Sociology</a:t>
            </a:r>
            <a:r>
              <a:rPr lang="en-GB" sz="1100" b="0" i="0" dirty="0">
                <a:solidFill>
                  <a:srgbClr val="343A40"/>
                </a:solidFill>
                <a:effectLst/>
                <a:latin typeface="Barlow" panose="00000500000000000000" pitchFamily="2" charset="0"/>
              </a:rPr>
              <a:t> 38(3): 290–310</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Dawson (2019)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9"/>
              </a:rPr>
              <a:t>How Persistent Is Generalised Trust?</a:t>
            </a:r>
            <a:r>
              <a:rPr lang="en-GB" sz="1100" dirty="0">
                <a:solidFill>
                  <a:srgbClr val="343A40"/>
                </a:solidFill>
                <a:latin typeface="Barlow" panose="00000500000000000000" pitchFamily="2" charset="0"/>
              </a:rPr>
              <a:t>” Sociology 53(3): 590–99</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Dingemans</a:t>
            </a:r>
            <a:r>
              <a:rPr lang="en-GB" sz="1100" b="1" dirty="0">
                <a:solidFill>
                  <a:srgbClr val="343A40"/>
                </a:solidFill>
                <a:latin typeface="Barlow" panose="00000500000000000000" pitchFamily="2" charset="0"/>
              </a:rPr>
              <a:t> and Van Ingen (2015) </a:t>
            </a:r>
            <a:r>
              <a:rPr lang="en-GB" sz="1100" dirty="0">
                <a:solidFill>
                  <a:srgbClr val="343A40"/>
                </a:solidFill>
                <a:latin typeface="Barlow" panose="00000500000000000000" pitchFamily="2" charset="0"/>
              </a:rPr>
              <a:t> “</a:t>
            </a:r>
            <a:r>
              <a:rPr lang="en-GB" sz="1100" dirty="0">
                <a:solidFill>
                  <a:srgbClr val="343A40"/>
                </a:solidFill>
                <a:latin typeface="Barlow" panose="00000500000000000000" pitchFamily="2" charset="0"/>
                <a:hlinkClick r:id="rId10"/>
              </a:rPr>
              <a:t>Does Religion Breed Trust? A Cross-National Study of the Effects of Religious Involvement, Religious Faith, and Religious Context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Journal for the Scientific Study of Religion</a:t>
            </a:r>
            <a:r>
              <a:rPr lang="en-GB" sz="1100" dirty="0">
                <a:solidFill>
                  <a:srgbClr val="343A40"/>
                </a:solidFill>
                <a:latin typeface="Barlow" panose="00000500000000000000" pitchFamily="2" charset="0"/>
              </a:rPr>
              <a:t> 54(4):739–55</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Kumove</a:t>
            </a:r>
            <a:r>
              <a:rPr lang="en-GB" sz="1100" b="1" dirty="0">
                <a:solidFill>
                  <a:srgbClr val="343A40"/>
                </a:solidFill>
                <a:latin typeface="Barlow" panose="00000500000000000000" pitchFamily="2" charset="0"/>
              </a:rPr>
              <a:t> (2024)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1"/>
              </a:rPr>
              <a:t>Take Five? Testing the Cultural and Experiential Theories of Generalised Trust Against Five Criteria</a:t>
            </a:r>
            <a:r>
              <a:rPr lang="en-GB" sz="1100" dirty="0">
                <a:solidFill>
                  <a:srgbClr val="343A40"/>
                </a:solidFill>
                <a:latin typeface="Barlow" panose="00000500000000000000" pitchFamily="2" charset="0"/>
              </a:rPr>
              <a:t>”. Political Studies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Mitchell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2"/>
              </a:rPr>
              <a:t>Social Trust and Anti-immigrant Attitudes in Europe: A Longitudinal Multi-Level Analysis</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Frontiers in Sociology</a:t>
            </a:r>
            <a:r>
              <a:rPr lang="en-GB" sz="1100" dirty="0">
                <a:solidFill>
                  <a:srgbClr val="343A40"/>
                </a:solidFill>
                <a:latin typeface="Barlow" panose="00000500000000000000" pitchFamily="2" charset="0"/>
              </a:rPr>
              <a:t> 6: 604884</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Österman</a:t>
            </a:r>
            <a:r>
              <a:rPr lang="en-GB" sz="1100" b="1" dirty="0">
                <a:solidFill>
                  <a:srgbClr val="343A40"/>
                </a:solidFill>
                <a:latin typeface="Barlow" panose="00000500000000000000" pitchFamily="2" charset="0"/>
              </a:rPr>
              <a:t>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3"/>
              </a:rPr>
              <a:t>Can We Trust Education for Fostering Trust? Quasi-Experimental Evidence on the Effect of Education and Tracking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Social Indicators Research</a:t>
            </a:r>
            <a:r>
              <a:rPr lang="en-GB" sz="1100" dirty="0">
                <a:solidFill>
                  <a:srgbClr val="343A40"/>
                </a:solidFill>
                <a:latin typeface="Barlow" panose="00000500000000000000" pitchFamily="2" charset="0"/>
              </a:rPr>
              <a:t> 154(1):211–33 </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Wilkinson and Pickett (2010) </a:t>
            </a:r>
            <a:r>
              <a:rPr lang="en-GB" sz="1100" dirty="0">
                <a:solidFill>
                  <a:srgbClr val="343A40"/>
                </a:solidFill>
                <a:latin typeface="Barlow" panose="00000500000000000000" pitchFamily="2" charset="0"/>
              </a:rPr>
              <a:t>“Income Inequality and Trust”, in </a:t>
            </a:r>
            <a:r>
              <a:rPr lang="en-GB" sz="1100" i="1" dirty="0">
                <a:solidFill>
                  <a:srgbClr val="343A40"/>
                </a:solidFill>
                <a:latin typeface="Barlow" panose="00000500000000000000" pitchFamily="2" charset="0"/>
              </a:rPr>
              <a:t>Chapter 4</a:t>
            </a:r>
            <a:r>
              <a:rPr lang="en-GB" sz="1100" dirty="0">
                <a:solidFill>
                  <a:srgbClr val="343A40"/>
                </a:solidFill>
                <a:latin typeface="Barlow" panose="00000500000000000000" pitchFamily="2" charset="0"/>
              </a:rPr>
              <a:t> of </a:t>
            </a:r>
            <a:r>
              <a:rPr lang="en-GB" sz="1100" i="1" dirty="0">
                <a:solidFill>
                  <a:srgbClr val="343A40"/>
                </a:solidFill>
                <a:latin typeface="Barlow" panose="00000500000000000000" pitchFamily="2" charset="0"/>
                <a:hlinkClick r:id="rId14"/>
              </a:rPr>
              <a:t>The Spirit Level: Why Greater Equality Makes Societies Stronger</a:t>
            </a:r>
            <a:r>
              <a:rPr lang="en-GB" sz="1100" dirty="0">
                <a:solidFill>
                  <a:srgbClr val="343A40"/>
                </a:solidFill>
                <a:latin typeface="Barlow" panose="00000500000000000000" pitchFamily="2" charset="0"/>
              </a:rPr>
              <a:t>. New York: Bloomsbury Press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Wu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5"/>
              </a:rPr>
              <a:t>Education and Social Trust in Global Perspective</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Sociological Perspectives</a:t>
            </a:r>
            <a:r>
              <a:rPr lang="en-GB" sz="1100" dirty="0">
                <a:solidFill>
                  <a:srgbClr val="343A40"/>
                </a:solidFill>
                <a:latin typeface="Barlow" panose="00000500000000000000" pitchFamily="2" charset="0"/>
              </a:rPr>
              <a:t> 64(6):1166–86</a:t>
            </a:r>
          </a:p>
        </p:txBody>
      </p:sp>
    </p:spTree>
    <p:extLst>
      <p:ext uri="{BB962C8B-B14F-4D97-AF65-F5344CB8AC3E}">
        <p14:creationId xmlns:p14="http://schemas.microsoft.com/office/powerpoint/2010/main" val="3013806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5338635-EFB3-C5E4-1954-547EEF09C21B}"/>
              </a:ext>
            </a:extLst>
          </p:cNvPr>
          <p:cNvCxnSpPr>
            <a:cxnSpLocks/>
          </p:cNvCxnSpPr>
          <p:nvPr/>
        </p:nvCxnSpPr>
        <p:spPr>
          <a:xfrm>
            <a:off x="3657601" y="722671"/>
            <a:ext cx="551418" cy="3038168"/>
          </a:xfrm>
          <a:prstGeom prst="line">
            <a:avLst/>
          </a:prstGeom>
        </p:spPr>
        <p:style>
          <a:lnRef idx="2">
            <a:schemeClr val="accent2"/>
          </a:lnRef>
          <a:fillRef idx="0">
            <a:schemeClr val="accent2"/>
          </a:fillRef>
          <a:effectRef idx="1">
            <a:schemeClr val="accent2"/>
          </a:effectRef>
          <a:fontRef idx="minor">
            <a:schemeClr val="tx1"/>
          </a:fontRef>
        </p:style>
      </p:cxnSp>
      <p:cxnSp>
        <p:nvCxnSpPr>
          <p:cNvPr id="3" name="Straight Connector 2">
            <a:extLst>
              <a:ext uri="{FF2B5EF4-FFF2-40B4-BE49-F238E27FC236}">
                <a16:creationId xmlns:a16="http://schemas.microsoft.com/office/drawing/2014/main" id="{81A7A14C-0D29-22E1-66EF-E9179CAA5E1C}"/>
              </a:ext>
            </a:extLst>
          </p:cNvPr>
          <p:cNvCxnSpPr>
            <a:cxnSpLocks/>
          </p:cNvCxnSpPr>
          <p:nvPr/>
        </p:nvCxnSpPr>
        <p:spPr>
          <a:xfrm>
            <a:off x="3657601" y="722671"/>
            <a:ext cx="604683" cy="3598606"/>
          </a:xfrm>
          <a:prstGeom prst="line">
            <a:avLst/>
          </a:prstGeom>
        </p:spPr>
        <p:style>
          <a:lnRef idx="2">
            <a:schemeClr val="accent2"/>
          </a:lnRef>
          <a:fillRef idx="0">
            <a:schemeClr val="accent2"/>
          </a:fillRef>
          <a:effectRef idx="1">
            <a:schemeClr val="accent2"/>
          </a:effectRef>
          <a:fontRef idx="minor">
            <a:schemeClr val="tx1"/>
          </a:fontRef>
        </p:style>
      </p:cxnSp>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43</a:t>
            </a:fld>
            <a:endParaRPr lang="en-US" dirty="0"/>
          </a:p>
        </p:txBody>
      </p:sp>
      <p:sp>
        <p:nvSpPr>
          <p:cNvPr id="17" name="TextBox 16">
            <a:extLst>
              <a:ext uri="{FF2B5EF4-FFF2-40B4-BE49-F238E27FC236}">
                <a16:creationId xmlns:a16="http://schemas.microsoft.com/office/drawing/2014/main" id="{46E45E47-ED3B-22CB-7BA0-E3FDDFDB3E5E}"/>
              </a:ext>
            </a:extLst>
          </p:cNvPr>
          <p:cNvSpPr txBox="1"/>
          <p:nvPr/>
        </p:nvSpPr>
        <p:spPr>
          <a:xfrm>
            <a:off x="4209019" y="478869"/>
            <a:ext cx="4588394" cy="4185761"/>
          </a:xfrm>
          <a:prstGeom prst="rect">
            <a:avLst/>
          </a:prstGeom>
          <a:noFill/>
        </p:spPr>
        <p:txBody>
          <a:bodyPr wrap="square">
            <a:spAutoFit/>
          </a:bodyPr>
          <a:lstStyle/>
          <a:p>
            <a:pPr marL="176213" indent="-176213" algn="l">
              <a:spcBef>
                <a:spcPts val="600"/>
              </a:spcBef>
              <a:buFont typeface="+mj-lt"/>
              <a:buAutoNum type="arabicPeriod"/>
              <a:tabLst>
                <a:tab pos="176213" algn="l"/>
              </a:tabLst>
            </a:pPr>
            <a:r>
              <a:rPr lang="en-GB" sz="1100" b="1" i="0" dirty="0" err="1">
                <a:solidFill>
                  <a:srgbClr val="343A40"/>
                </a:solidFill>
                <a:effectLst/>
                <a:latin typeface="Barlow" panose="00000500000000000000" pitchFamily="2" charset="0"/>
              </a:rPr>
              <a:t>Akaeda</a:t>
            </a:r>
            <a:r>
              <a:rPr lang="en-GB" sz="1100" b="1" i="0" dirty="0">
                <a:solidFill>
                  <a:srgbClr val="343A40"/>
                </a:solidFill>
                <a:effectLst/>
                <a:latin typeface="Barlow" panose="00000500000000000000" pitchFamily="2" charset="0"/>
              </a:rPr>
              <a:t> (2023</a:t>
            </a:r>
            <a:r>
              <a:rPr lang="en-GB" sz="1100" b="1" dirty="0">
                <a:solidFill>
                  <a:srgbClr val="343A40"/>
                </a:solidFill>
                <a:latin typeface="Barlow" panose="00000500000000000000" pitchFamily="2" charset="0"/>
              </a:rPr>
              <a:t>)</a:t>
            </a:r>
            <a:r>
              <a:rPr lang="en-GB" sz="1100" b="1" i="0" dirty="0">
                <a:solidFill>
                  <a:srgbClr val="343A40"/>
                </a:solidFill>
                <a:effectLst/>
                <a:latin typeface="Barlow" panose="00000500000000000000" pitchFamily="2" charset="0"/>
              </a:rPr>
              <a:t> </a:t>
            </a:r>
            <a:r>
              <a:rPr lang="en-GB" sz="1100" b="0" i="0" dirty="0">
                <a:solidFill>
                  <a:srgbClr val="343A40"/>
                </a:solidFill>
                <a:effectLst/>
                <a:latin typeface="Barlow" panose="00000500000000000000" pitchFamily="2" charset="0"/>
              </a:rPr>
              <a:t>“</a:t>
            </a:r>
            <a:r>
              <a:rPr lang="en-GB" sz="1100" b="0" i="0" dirty="0">
                <a:solidFill>
                  <a:srgbClr val="343A40"/>
                </a:solidFill>
                <a:effectLst/>
                <a:latin typeface="Barlow" panose="00000500000000000000" pitchFamily="2" charset="0"/>
                <a:hlinkClick r:id="rId3"/>
              </a:rPr>
              <a:t>Trust and the Educational Gap in the Demand for Redistribution: Evidence from the World Values Survey and the European Value Study</a:t>
            </a:r>
            <a:r>
              <a:rPr lang="en-GB" sz="1100" b="0" i="0" dirty="0">
                <a:solidFill>
                  <a:srgbClr val="343A40"/>
                </a:solidFill>
                <a:effectLst/>
                <a:latin typeface="Barlow" panose="00000500000000000000" pitchFamily="2" charset="0"/>
              </a:rPr>
              <a:t>”. </a:t>
            </a:r>
            <a:r>
              <a:rPr lang="en-GB" sz="1100" b="0" i="1" dirty="0">
                <a:solidFill>
                  <a:srgbClr val="343A40"/>
                </a:solidFill>
                <a:effectLst/>
                <a:latin typeface="Barlow" panose="00000500000000000000" pitchFamily="2" charset="0"/>
              </a:rPr>
              <a:t>International Sociology</a:t>
            </a:r>
            <a:r>
              <a:rPr lang="en-GB" sz="1100" b="0" i="0" dirty="0">
                <a:solidFill>
                  <a:srgbClr val="343A40"/>
                </a:solidFill>
                <a:effectLst/>
                <a:latin typeface="Barlow" panose="00000500000000000000" pitchFamily="2" charset="0"/>
              </a:rPr>
              <a:t> 38(3): 290–310</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Dawson (2019)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4"/>
              </a:rPr>
              <a:t>How Persistent Is Generalised Trust?</a:t>
            </a:r>
            <a:r>
              <a:rPr lang="en-GB" sz="1100" dirty="0">
                <a:solidFill>
                  <a:srgbClr val="343A40"/>
                </a:solidFill>
                <a:latin typeface="Barlow" panose="00000500000000000000" pitchFamily="2" charset="0"/>
              </a:rPr>
              <a:t>” Sociology 53(3): 590–99</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Dingemans</a:t>
            </a:r>
            <a:r>
              <a:rPr lang="en-GB" sz="1100" b="1" dirty="0">
                <a:solidFill>
                  <a:srgbClr val="343A40"/>
                </a:solidFill>
                <a:latin typeface="Barlow" panose="00000500000000000000" pitchFamily="2" charset="0"/>
              </a:rPr>
              <a:t> and Van Ingen (2015) </a:t>
            </a:r>
            <a:r>
              <a:rPr lang="en-GB" sz="1100" dirty="0">
                <a:solidFill>
                  <a:srgbClr val="343A40"/>
                </a:solidFill>
                <a:latin typeface="Barlow" panose="00000500000000000000" pitchFamily="2" charset="0"/>
              </a:rPr>
              <a:t> “</a:t>
            </a:r>
            <a:r>
              <a:rPr lang="en-GB" sz="1100" dirty="0">
                <a:solidFill>
                  <a:srgbClr val="343A40"/>
                </a:solidFill>
                <a:latin typeface="Barlow" panose="00000500000000000000" pitchFamily="2" charset="0"/>
                <a:hlinkClick r:id="rId5"/>
              </a:rPr>
              <a:t>Does Religion Breed Trust? A Cross-National Study of the Effects of Religious Involvement, Religious Faith, and Religious Context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Journal for the Scientific Study of Religion</a:t>
            </a:r>
            <a:r>
              <a:rPr lang="en-GB" sz="1100" dirty="0">
                <a:solidFill>
                  <a:srgbClr val="343A40"/>
                </a:solidFill>
                <a:latin typeface="Barlow" panose="00000500000000000000" pitchFamily="2" charset="0"/>
              </a:rPr>
              <a:t> 54(4):739–55</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Kumove</a:t>
            </a:r>
            <a:r>
              <a:rPr lang="en-GB" sz="1100" b="1" dirty="0">
                <a:solidFill>
                  <a:srgbClr val="343A40"/>
                </a:solidFill>
                <a:latin typeface="Barlow" panose="00000500000000000000" pitchFamily="2" charset="0"/>
              </a:rPr>
              <a:t> (2024)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6"/>
              </a:rPr>
              <a:t>Take Five? Testing the Cultural and Experiential Theories of Generalised Trust Against Five Criteria</a:t>
            </a:r>
            <a:r>
              <a:rPr lang="en-GB" sz="1100" dirty="0">
                <a:solidFill>
                  <a:srgbClr val="343A40"/>
                </a:solidFill>
                <a:latin typeface="Barlow" panose="00000500000000000000" pitchFamily="2" charset="0"/>
              </a:rPr>
              <a:t>”. Political Studies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Mitchell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7"/>
              </a:rPr>
              <a:t>Social Trust and Anti-immigrant Attitudes in Europe: A Longitudinal Multi-Level Analysis</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Frontiers in Sociology</a:t>
            </a:r>
            <a:r>
              <a:rPr lang="en-GB" sz="1100" dirty="0">
                <a:solidFill>
                  <a:srgbClr val="343A40"/>
                </a:solidFill>
                <a:latin typeface="Barlow" panose="00000500000000000000" pitchFamily="2" charset="0"/>
              </a:rPr>
              <a:t> 6: 604884</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Österman</a:t>
            </a:r>
            <a:r>
              <a:rPr lang="en-GB" sz="1100" b="1" dirty="0">
                <a:solidFill>
                  <a:srgbClr val="343A40"/>
                </a:solidFill>
                <a:latin typeface="Barlow" panose="00000500000000000000" pitchFamily="2" charset="0"/>
              </a:rPr>
              <a:t>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8"/>
              </a:rPr>
              <a:t>Can We Trust Education for Fostering Trust? Quasi-Experimental Evidence on the Effect of Education and Tracking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Social Indicators Research</a:t>
            </a:r>
            <a:r>
              <a:rPr lang="en-GB" sz="1100" dirty="0">
                <a:solidFill>
                  <a:srgbClr val="343A40"/>
                </a:solidFill>
                <a:latin typeface="Barlow" panose="00000500000000000000" pitchFamily="2" charset="0"/>
              </a:rPr>
              <a:t> 154(1):211–33 </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Wilkinson and Pickett (2010) </a:t>
            </a:r>
            <a:r>
              <a:rPr lang="en-GB" sz="1100" dirty="0">
                <a:solidFill>
                  <a:srgbClr val="343A40"/>
                </a:solidFill>
                <a:latin typeface="Barlow" panose="00000500000000000000" pitchFamily="2" charset="0"/>
              </a:rPr>
              <a:t>“Income Inequality and Trust”, in </a:t>
            </a:r>
            <a:r>
              <a:rPr lang="en-GB" sz="1100" i="1" dirty="0">
                <a:solidFill>
                  <a:srgbClr val="343A40"/>
                </a:solidFill>
                <a:latin typeface="Barlow" panose="00000500000000000000" pitchFamily="2" charset="0"/>
              </a:rPr>
              <a:t>Chapter 4</a:t>
            </a:r>
            <a:r>
              <a:rPr lang="en-GB" sz="1100" dirty="0">
                <a:solidFill>
                  <a:srgbClr val="343A40"/>
                </a:solidFill>
                <a:latin typeface="Barlow" panose="00000500000000000000" pitchFamily="2" charset="0"/>
              </a:rPr>
              <a:t> of </a:t>
            </a:r>
            <a:r>
              <a:rPr lang="en-GB" sz="1100" i="1" dirty="0">
                <a:solidFill>
                  <a:srgbClr val="343A40"/>
                </a:solidFill>
                <a:latin typeface="Barlow" panose="00000500000000000000" pitchFamily="2" charset="0"/>
                <a:hlinkClick r:id="rId9"/>
              </a:rPr>
              <a:t>The Spirit Level: Why Greater Equality Makes Societies Stronger</a:t>
            </a:r>
            <a:r>
              <a:rPr lang="en-GB" sz="1100" dirty="0">
                <a:solidFill>
                  <a:srgbClr val="343A40"/>
                </a:solidFill>
                <a:latin typeface="Barlow" panose="00000500000000000000" pitchFamily="2" charset="0"/>
              </a:rPr>
              <a:t>. New York: Bloomsbury Press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Wu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0"/>
              </a:rPr>
              <a:t>Education and Social Trust in Global Perspective</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Sociological Perspectives</a:t>
            </a:r>
            <a:r>
              <a:rPr lang="en-GB" sz="1100" dirty="0">
                <a:solidFill>
                  <a:srgbClr val="343A40"/>
                </a:solidFill>
                <a:latin typeface="Barlow" panose="00000500000000000000" pitchFamily="2" charset="0"/>
              </a:rPr>
              <a:t> 64(6):1166–86</a:t>
            </a:r>
          </a:p>
        </p:txBody>
      </p:sp>
      <p:cxnSp>
        <p:nvCxnSpPr>
          <p:cNvPr id="22" name="Straight Connector 21">
            <a:extLst>
              <a:ext uri="{FF2B5EF4-FFF2-40B4-BE49-F238E27FC236}">
                <a16:creationId xmlns:a16="http://schemas.microsoft.com/office/drawing/2014/main" id="{E717D236-FC11-74CC-F9BE-13380E036D8C}"/>
              </a:ext>
            </a:extLst>
          </p:cNvPr>
          <p:cNvCxnSpPr>
            <a:cxnSpLocks/>
          </p:cNvCxnSpPr>
          <p:nvPr/>
        </p:nvCxnSpPr>
        <p:spPr>
          <a:xfrm flipH="1" flipV="1">
            <a:off x="3657601" y="1482213"/>
            <a:ext cx="604683" cy="12536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8C4EB436-44C5-DA9C-D1C7-285C8B65CC62}"/>
              </a:ext>
            </a:extLst>
          </p:cNvPr>
          <p:cNvCxnSpPr>
            <a:cxnSpLocks/>
          </p:cNvCxnSpPr>
          <p:nvPr/>
        </p:nvCxnSpPr>
        <p:spPr>
          <a:xfrm flipH="1" flipV="1">
            <a:off x="3657601" y="1482213"/>
            <a:ext cx="604683" cy="2839064"/>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5" name="Straight Connector 34">
            <a:extLst>
              <a:ext uri="{FF2B5EF4-FFF2-40B4-BE49-F238E27FC236}">
                <a16:creationId xmlns:a16="http://schemas.microsoft.com/office/drawing/2014/main" id="{8932E756-AB0C-B08F-1638-1269EB5FDCCD}"/>
              </a:ext>
            </a:extLst>
          </p:cNvPr>
          <p:cNvCxnSpPr>
            <a:cxnSpLocks/>
          </p:cNvCxnSpPr>
          <p:nvPr/>
        </p:nvCxnSpPr>
        <p:spPr>
          <a:xfrm>
            <a:off x="3657601" y="2927555"/>
            <a:ext cx="604683" cy="221226"/>
          </a:xfrm>
          <a:prstGeom prst="line">
            <a:avLst/>
          </a:prstGeom>
          <a:ln>
            <a:solidFill>
              <a:srgbClr val="CEB10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D29C920-4F47-B44D-74BD-ED4BA3D1774A}"/>
              </a:ext>
            </a:extLst>
          </p:cNvPr>
          <p:cNvCxnSpPr>
            <a:cxnSpLocks/>
          </p:cNvCxnSpPr>
          <p:nvPr/>
        </p:nvCxnSpPr>
        <p:spPr>
          <a:xfrm>
            <a:off x="3657601" y="2212258"/>
            <a:ext cx="604683" cy="936523"/>
          </a:xfrm>
          <a:prstGeom prst="line">
            <a:avLst/>
          </a:prstGeom>
          <a:ln>
            <a:solidFill>
              <a:srgbClr val="A27B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D626140-26AD-DCE8-2759-9CAAB571660D}"/>
              </a:ext>
            </a:extLst>
          </p:cNvPr>
          <p:cNvCxnSpPr>
            <a:cxnSpLocks/>
          </p:cNvCxnSpPr>
          <p:nvPr/>
        </p:nvCxnSpPr>
        <p:spPr>
          <a:xfrm flipV="1">
            <a:off x="3657601" y="656303"/>
            <a:ext cx="604683" cy="1555955"/>
          </a:xfrm>
          <a:prstGeom prst="line">
            <a:avLst/>
          </a:prstGeom>
          <a:ln>
            <a:solidFill>
              <a:srgbClr val="A27B00"/>
            </a:solidFill>
          </a:ln>
        </p:spPr>
        <p:style>
          <a:lnRef idx="2">
            <a:schemeClr val="accent1"/>
          </a:lnRef>
          <a:fillRef idx="0">
            <a:schemeClr val="accent1"/>
          </a:fillRef>
          <a:effectRef idx="1">
            <a:schemeClr val="accent1"/>
          </a:effectRef>
          <a:fontRef idx="minor">
            <a:schemeClr val="tx1"/>
          </a:fontRef>
        </p:style>
      </p:cxnSp>
      <p:graphicFrame>
        <p:nvGraphicFramePr>
          <p:cNvPr id="18" name="Diagram 17">
            <a:extLst>
              <a:ext uri="{FF2B5EF4-FFF2-40B4-BE49-F238E27FC236}">
                <a16:creationId xmlns:a16="http://schemas.microsoft.com/office/drawing/2014/main" id="{4648129B-AFAB-A909-DCB0-EF0A2A16F293}"/>
              </a:ext>
            </a:extLst>
          </p:cNvPr>
          <p:cNvGraphicFramePr/>
          <p:nvPr/>
        </p:nvGraphicFramePr>
        <p:xfrm>
          <a:off x="1" y="41443"/>
          <a:ext cx="3657600" cy="50561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39428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44</a:t>
            </a:fld>
            <a:endParaRPr lang="en-US" dirty="0"/>
          </a:p>
        </p:txBody>
      </p:sp>
      <p:sp>
        <p:nvSpPr>
          <p:cNvPr id="17" name="TextBox 16">
            <a:extLst>
              <a:ext uri="{FF2B5EF4-FFF2-40B4-BE49-F238E27FC236}">
                <a16:creationId xmlns:a16="http://schemas.microsoft.com/office/drawing/2014/main" id="{46E45E47-ED3B-22CB-7BA0-E3FDDFDB3E5E}"/>
              </a:ext>
            </a:extLst>
          </p:cNvPr>
          <p:cNvSpPr txBox="1"/>
          <p:nvPr/>
        </p:nvSpPr>
        <p:spPr>
          <a:xfrm>
            <a:off x="4209019" y="478869"/>
            <a:ext cx="4588394" cy="4185761"/>
          </a:xfrm>
          <a:prstGeom prst="rect">
            <a:avLst/>
          </a:prstGeom>
          <a:noFill/>
        </p:spPr>
        <p:txBody>
          <a:bodyPr wrap="square">
            <a:spAutoFit/>
          </a:bodyPr>
          <a:lstStyle/>
          <a:p>
            <a:pPr marL="176213" indent="-176213" algn="l">
              <a:spcBef>
                <a:spcPts val="600"/>
              </a:spcBef>
              <a:buFont typeface="+mj-lt"/>
              <a:buAutoNum type="arabicPeriod"/>
              <a:tabLst>
                <a:tab pos="176213" algn="l"/>
              </a:tabLst>
            </a:pPr>
            <a:r>
              <a:rPr lang="en-GB" sz="1100" b="1" i="0" dirty="0" err="1">
                <a:solidFill>
                  <a:srgbClr val="343A40"/>
                </a:solidFill>
                <a:effectLst/>
                <a:latin typeface="Barlow" panose="00000500000000000000" pitchFamily="2" charset="0"/>
              </a:rPr>
              <a:t>Akaeda</a:t>
            </a:r>
            <a:r>
              <a:rPr lang="en-GB" sz="1100" b="1" i="0" dirty="0">
                <a:solidFill>
                  <a:srgbClr val="343A40"/>
                </a:solidFill>
                <a:effectLst/>
                <a:latin typeface="Barlow" panose="00000500000000000000" pitchFamily="2" charset="0"/>
              </a:rPr>
              <a:t> (2023</a:t>
            </a:r>
            <a:r>
              <a:rPr lang="en-GB" sz="1100" b="1" dirty="0">
                <a:solidFill>
                  <a:srgbClr val="343A40"/>
                </a:solidFill>
                <a:latin typeface="Barlow" panose="00000500000000000000" pitchFamily="2" charset="0"/>
              </a:rPr>
              <a:t>)</a:t>
            </a:r>
            <a:r>
              <a:rPr lang="en-GB" sz="1100" b="1" i="0" dirty="0">
                <a:solidFill>
                  <a:srgbClr val="343A40"/>
                </a:solidFill>
                <a:effectLst/>
                <a:latin typeface="Barlow" panose="00000500000000000000" pitchFamily="2" charset="0"/>
              </a:rPr>
              <a:t> </a:t>
            </a:r>
            <a:r>
              <a:rPr lang="en-GB" sz="1100" b="0" i="0" dirty="0">
                <a:solidFill>
                  <a:srgbClr val="343A40"/>
                </a:solidFill>
                <a:effectLst/>
                <a:latin typeface="Barlow" panose="00000500000000000000" pitchFamily="2" charset="0"/>
              </a:rPr>
              <a:t>“</a:t>
            </a:r>
            <a:r>
              <a:rPr lang="en-GB" sz="1100" b="0" i="0" dirty="0">
                <a:solidFill>
                  <a:srgbClr val="343A40"/>
                </a:solidFill>
                <a:effectLst/>
                <a:latin typeface="Barlow" panose="00000500000000000000" pitchFamily="2" charset="0"/>
                <a:hlinkClick r:id="rId3"/>
              </a:rPr>
              <a:t>Trust and the Educational Gap in the Demand for Redistribution: Evidence from the World Values Survey and the European Value Study</a:t>
            </a:r>
            <a:r>
              <a:rPr lang="en-GB" sz="1100" b="0" i="0" dirty="0">
                <a:solidFill>
                  <a:srgbClr val="343A40"/>
                </a:solidFill>
                <a:effectLst/>
                <a:latin typeface="Barlow" panose="00000500000000000000" pitchFamily="2" charset="0"/>
              </a:rPr>
              <a:t>”. </a:t>
            </a:r>
            <a:r>
              <a:rPr lang="en-GB" sz="1100" b="0" i="1" dirty="0">
                <a:solidFill>
                  <a:srgbClr val="343A40"/>
                </a:solidFill>
                <a:effectLst/>
                <a:latin typeface="Barlow" panose="00000500000000000000" pitchFamily="2" charset="0"/>
              </a:rPr>
              <a:t>International Sociology</a:t>
            </a:r>
            <a:r>
              <a:rPr lang="en-GB" sz="1100" b="0" i="0" dirty="0">
                <a:solidFill>
                  <a:srgbClr val="343A40"/>
                </a:solidFill>
                <a:effectLst/>
                <a:latin typeface="Barlow" panose="00000500000000000000" pitchFamily="2" charset="0"/>
              </a:rPr>
              <a:t> 38(3): 290–310</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Dawson (2019)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4"/>
              </a:rPr>
              <a:t>How Persistent Is Generalised Trust?</a:t>
            </a:r>
            <a:r>
              <a:rPr lang="en-GB" sz="1100" dirty="0">
                <a:solidFill>
                  <a:srgbClr val="343A40"/>
                </a:solidFill>
                <a:latin typeface="Barlow" panose="00000500000000000000" pitchFamily="2" charset="0"/>
              </a:rPr>
              <a:t>” Sociology 53(3): 590–99</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Dingemans</a:t>
            </a:r>
            <a:r>
              <a:rPr lang="en-GB" sz="1100" b="1" dirty="0">
                <a:solidFill>
                  <a:srgbClr val="343A40"/>
                </a:solidFill>
                <a:latin typeface="Barlow" panose="00000500000000000000" pitchFamily="2" charset="0"/>
              </a:rPr>
              <a:t> and Van Ingen (2015) </a:t>
            </a:r>
            <a:r>
              <a:rPr lang="en-GB" sz="1100" dirty="0">
                <a:solidFill>
                  <a:srgbClr val="343A40"/>
                </a:solidFill>
                <a:latin typeface="Barlow" panose="00000500000000000000" pitchFamily="2" charset="0"/>
              </a:rPr>
              <a:t> “</a:t>
            </a:r>
            <a:r>
              <a:rPr lang="en-GB" sz="1100" dirty="0">
                <a:solidFill>
                  <a:srgbClr val="343A40"/>
                </a:solidFill>
                <a:latin typeface="Barlow" panose="00000500000000000000" pitchFamily="2" charset="0"/>
                <a:hlinkClick r:id="rId5"/>
              </a:rPr>
              <a:t>Does Religion Breed Trust? A Cross-National Study of the Effects of Religious Involvement, Religious Faith, and Religious Context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Journal for the Scientific Study of Religion</a:t>
            </a:r>
            <a:r>
              <a:rPr lang="en-GB" sz="1100" dirty="0">
                <a:solidFill>
                  <a:srgbClr val="343A40"/>
                </a:solidFill>
                <a:latin typeface="Barlow" panose="00000500000000000000" pitchFamily="2" charset="0"/>
              </a:rPr>
              <a:t> 54(4):739–55</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Kumove</a:t>
            </a:r>
            <a:r>
              <a:rPr lang="en-GB" sz="1100" b="1" dirty="0">
                <a:solidFill>
                  <a:srgbClr val="343A40"/>
                </a:solidFill>
                <a:latin typeface="Barlow" panose="00000500000000000000" pitchFamily="2" charset="0"/>
              </a:rPr>
              <a:t> (2024)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6"/>
              </a:rPr>
              <a:t>Take Five? Testing the Cultural and Experiential Theories of Generalised Trust Against Five Criteria</a:t>
            </a:r>
            <a:r>
              <a:rPr lang="en-GB" sz="1100" dirty="0">
                <a:solidFill>
                  <a:srgbClr val="343A40"/>
                </a:solidFill>
                <a:latin typeface="Barlow" panose="00000500000000000000" pitchFamily="2" charset="0"/>
              </a:rPr>
              <a:t>”. Political Studies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Mitchell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7"/>
              </a:rPr>
              <a:t>Social Trust and Anti-immigrant Attitudes in Europe: A Longitudinal Multi-Level Analysis</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Frontiers in Sociology</a:t>
            </a:r>
            <a:r>
              <a:rPr lang="en-GB" sz="1100" dirty="0">
                <a:solidFill>
                  <a:srgbClr val="343A40"/>
                </a:solidFill>
                <a:latin typeface="Barlow" panose="00000500000000000000" pitchFamily="2" charset="0"/>
              </a:rPr>
              <a:t> 6: 604884</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Österman</a:t>
            </a:r>
            <a:r>
              <a:rPr lang="en-GB" sz="1100" b="1" dirty="0">
                <a:solidFill>
                  <a:srgbClr val="343A40"/>
                </a:solidFill>
                <a:latin typeface="Barlow" panose="00000500000000000000" pitchFamily="2" charset="0"/>
              </a:rPr>
              <a:t>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8"/>
              </a:rPr>
              <a:t>Can We Trust Education for Fostering Trust? Quasi-Experimental Evidence on the Effect of Education and Tracking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Social Indicators Research</a:t>
            </a:r>
            <a:r>
              <a:rPr lang="en-GB" sz="1100" dirty="0">
                <a:solidFill>
                  <a:srgbClr val="343A40"/>
                </a:solidFill>
                <a:latin typeface="Barlow" panose="00000500000000000000" pitchFamily="2" charset="0"/>
              </a:rPr>
              <a:t> 154(1):211–33 </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Wilkinson and Pickett (2010) </a:t>
            </a:r>
            <a:r>
              <a:rPr lang="en-GB" sz="1100" dirty="0">
                <a:solidFill>
                  <a:srgbClr val="343A40"/>
                </a:solidFill>
                <a:latin typeface="Barlow" panose="00000500000000000000" pitchFamily="2" charset="0"/>
              </a:rPr>
              <a:t>“Income Inequality and Trust”, in </a:t>
            </a:r>
            <a:r>
              <a:rPr lang="en-GB" sz="1100" i="1" dirty="0">
                <a:solidFill>
                  <a:srgbClr val="343A40"/>
                </a:solidFill>
                <a:latin typeface="Barlow" panose="00000500000000000000" pitchFamily="2" charset="0"/>
              </a:rPr>
              <a:t>Chapter 4</a:t>
            </a:r>
            <a:r>
              <a:rPr lang="en-GB" sz="1100" dirty="0">
                <a:solidFill>
                  <a:srgbClr val="343A40"/>
                </a:solidFill>
                <a:latin typeface="Barlow" panose="00000500000000000000" pitchFamily="2" charset="0"/>
              </a:rPr>
              <a:t> of </a:t>
            </a:r>
            <a:r>
              <a:rPr lang="en-GB" sz="1100" i="1" dirty="0">
                <a:solidFill>
                  <a:srgbClr val="343A40"/>
                </a:solidFill>
                <a:latin typeface="Barlow" panose="00000500000000000000" pitchFamily="2" charset="0"/>
                <a:hlinkClick r:id="rId9"/>
              </a:rPr>
              <a:t>The Spirit Level: Why Greater Equality Makes Societies Stronger</a:t>
            </a:r>
            <a:r>
              <a:rPr lang="en-GB" sz="1100" dirty="0">
                <a:solidFill>
                  <a:srgbClr val="343A40"/>
                </a:solidFill>
                <a:latin typeface="Barlow" panose="00000500000000000000" pitchFamily="2" charset="0"/>
              </a:rPr>
              <a:t>. New York: Bloomsbury Press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Wu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0"/>
              </a:rPr>
              <a:t>Education and Social Trust in Global Perspective</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Sociological Perspectives</a:t>
            </a:r>
            <a:r>
              <a:rPr lang="en-GB" sz="1100" dirty="0">
                <a:solidFill>
                  <a:srgbClr val="343A40"/>
                </a:solidFill>
                <a:latin typeface="Barlow" panose="00000500000000000000" pitchFamily="2" charset="0"/>
              </a:rPr>
              <a:t> 64(6):1166–86</a:t>
            </a:r>
          </a:p>
        </p:txBody>
      </p:sp>
      <p:cxnSp>
        <p:nvCxnSpPr>
          <p:cNvPr id="8" name="Straight Connector 7">
            <a:extLst>
              <a:ext uri="{FF2B5EF4-FFF2-40B4-BE49-F238E27FC236}">
                <a16:creationId xmlns:a16="http://schemas.microsoft.com/office/drawing/2014/main" id="{15338635-EFB3-C5E4-1954-547EEF09C21B}"/>
              </a:ext>
            </a:extLst>
          </p:cNvPr>
          <p:cNvCxnSpPr>
            <a:cxnSpLocks/>
          </p:cNvCxnSpPr>
          <p:nvPr/>
        </p:nvCxnSpPr>
        <p:spPr>
          <a:xfrm>
            <a:off x="3657601" y="722671"/>
            <a:ext cx="551418" cy="3038168"/>
          </a:xfrm>
          <a:prstGeom prst="line">
            <a:avLst/>
          </a:prstGeom>
          <a:ln>
            <a:solidFill>
              <a:srgbClr val="C0C0C0">
                <a:alpha val="50196"/>
              </a:srgbClr>
            </a:solidFill>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E717D236-FC11-74CC-F9BE-13380E036D8C}"/>
              </a:ext>
            </a:extLst>
          </p:cNvPr>
          <p:cNvCxnSpPr>
            <a:cxnSpLocks/>
          </p:cNvCxnSpPr>
          <p:nvPr/>
        </p:nvCxnSpPr>
        <p:spPr>
          <a:xfrm flipH="1" flipV="1">
            <a:off x="3657601" y="1482213"/>
            <a:ext cx="604683" cy="125361"/>
          </a:xfrm>
          <a:prstGeom prst="line">
            <a:avLst/>
          </a:prstGeom>
          <a:ln>
            <a:solidFill>
              <a:srgbClr val="C0C0C0">
                <a:alpha val="50196"/>
              </a:srgbClr>
            </a:solidFill>
          </a:ln>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6D626140-26AD-DCE8-2759-9CAAB571660D}"/>
              </a:ext>
            </a:extLst>
          </p:cNvPr>
          <p:cNvCxnSpPr>
            <a:cxnSpLocks/>
          </p:cNvCxnSpPr>
          <p:nvPr/>
        </p:nvCxnSpPr>
        <p:spPr>
          <a:xfrm flipV="1">
            <a:off x="3657601" y="678425"/>
            <a:ext cx="604683" cy="1533833"/>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932E756-AB0C-B08F-1638-1269EB5FDCCD}"/>
              </a:ext>
            </a:extLst>
          </p:cNvPr>
          <p:cNvCxnSpPr>
            <a:cxnSpLocks/>
          </p:cNvCxnSpPr>
          <p:nvPr/>
        </p:nvCxnSpPr>
        <p:spPr>
          <a:xfrm>
            <a:off x="3657601" y="2927555"/>
            <a:ext cx="604683" cy="221226"/>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832C04C-951F-22B6-76D4-92C361134265}"/>
              </a:ext>
            </a:extLst>
          </p:cNvPr>
          <p:cNvCxnSpPr>
            <a:cxnSpLocks/>
          </p:cNvCxnSpPr>
          <p:nvPr/>
        </p:nvCxnSpPr>
        <p:spPr>
          <a:xfrm>
            <a:off x="3657601" y="722671"/>
            <a:ext cx="604683" cy="3598606"/>
          </a:xfrm>
          <a:prstGeom prst="line">
            <a:avLst/>
          </a:prstGeom>
          <a:ln>
            <a:solidFill>
              <a:srgbClr val="C0C0C0">
                <a:alpha val="50196"/>
              </a:srgbClr>
            </a:solidFill>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221727E9-D01A-0B50-3EEF-5ADB53BAF4D6}"/>
              </a:ext>
            </a:extLst>
          </p:cNvPr>
          <p:cNvCxnSpPr>
            <a:cxnSpLocks/>
          </p:cNvCxnSpPr>
          <p:nvPr/>
        </p:nvCxnSpPr>
        <p:spPr>
          <a:xfrm flipH="1" flipV="1">
            <a:off x="3657601" y="1482213"/>
            <a:ext cx="604683" cy="2839064"/>
          </a:xfrm>
          <a:prstGeom prst="line">
            <a:avLst/>
          </a:prstGeom>
          <a:ln>
            <a:solidFill>
              <a:srgbClr val="C0C0C0">
                <a:alpha val="50196"/>
              </a:srgbClr>
            </a:solidFill>
          </a:ln>
        </p:spPr>
        <p:style>
          <a:lnRef idx="2">
            <a:schemeClr val="accent6"/>
          </a:lnRef>
          <a:fillRef idx="0">
            <a:schemeClr val="accent6"/>
          </a:fillRef>
          <a:effectRef idx="1">
            <a:schemeClr val="accent6"/>
          </a:effectRef>
          <a:fontRef idx="minor">
            <a:schemeClr val="tx1"/>
          </a:fontRef>
        </p:style>
      </p:cxnSp>
      <p:cxnSp>
        <p:nvCxnSpPr>
          <p:cNvPr id="21" name="Straight Connector 20">
            <a:extLst>
              <a:ext uri="{FF2B5EF4-FFF2-40B4-BE49-F238E27FC236}">
                <a16:creationId xmlns:a16="http://schemas.microsoft.com/office/drawing/2014/main" id="{8B9979A6-7117-2B6A-98C2-8F376F51BC91}"/>
              </a:ext>
            </a:extLst>
          </p:cNvPr>
          <p:cNvCxnSpPr>
            <a:cxnSpLocks/>
          </p:cNvCxnSpPr>
          <p:nvPr/>
        </p:nvCxnSpPr>
        <p:spPr>
          <a:xfrm>
            <a:off x="3657601" y="2212258"/>
            <a:ext cx="604683" cy="936523"/>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4825319-0077-75F3-0D51-EFAB0442A5E1}"/>
              </a:ext>
            </a:extLst>
          </p:cNvPr>
          <p:cNvCxnSpPr>
            <a:cxnSpLocks/>
          </p:cNvCxnSpPr>
          <p:nvPr/>
        </p:nvCxnSpPr>
        <p:spPr>
          <a:xfrm flipH="1">
            <a:off x="3657601" y="1607574"/>
            <a:ext cx="604683" cy="2042652"/>
          </a:xfrm>
          <a:prstGeom prst="line">
            <a:avLst/>
          </a:prstGeom>
          <a:ln>
            <a:solidFill>
              <a:srgbClr val="A3B25A"/>
            </a:solidFill>
          </a:ln>
        </p:spPr>
        <p:style>
          <a:lnRef idx="2">
            <a:schemeClr val="accent6"/>
          </a:lnRef>
          <a:fillRef idx="0">
            <a:schemeClr val="accent6"/>
          </a:fillRef>
          <a:effectRef idx="1">
            <a:schemeClr val="accent6"/>
          </a:effectRef>
          <a:fontRef idx="minor">
            <a:schemeClr val="tx1"/>
          </a:fontRef>
        </p:style>
      </p:cxnSp>
      <p:cxnSp>
        <p:nvCxnSpPr>
          <p:cNvPr id="3" name="Straight Connector 2">
            <a:extLst>
              <a:ext uri="{FF2B5EF4-FFF2-40B4-BE49-F238E27FC236}">
                <a16:creationId xmlns:a16="http://schemas.microsoft.com/office/drawing/2014/main" id="{EFB6A9CA-4C6F-9F18-4442-FAE56ACA3DF0}"/>
              </a:ext>
            </a:extLst>
          </p:cNvPr>
          <p:cNvCxnSpPr>
            <a:cxnSpLocks/>
          </p:cNvCxnSpPr>
          <p:nvPr/>
        </p:nvCxnSpPr>
        <p:spPr>
          <a:xfrm flipH="1">
            <a:off x="3657601" y="2772697"/>
            <a:ext cx="604683" cy="899652"/>
          </a:xfrm>
          <a:prstGeom prst="line">
            <a:avLst/>
          </a:prstGeom>
          <a:ln>
            <a:solidFill>
              <a:srgbClr val="A3B25A"/>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3559389-DCFF-2BA5-36EC-2669064EDEC8}"/>
              </a:ext>
            </a:extLst>
          </p:cNvPr>
          <p:cNvCxnSpPr>
            <a:cxnSpLocks/>
          </p:cNvCxnSpPr>
          <p:nvPr/>
        </p:nvCxnSpPr>
        <p:spPr>
          <a:xfrm flipH="1" flipV="1">
            <a:off x="3657601" y="3661289"/>
            <a:ext cx="551418" cy="659988"/>
          </a:xfrm>
          <a:prstGeom prst="line">
            <a:avLst/>
          </a:prstGeom>
          <a:ln>
            <a:solidFill>
              <a:srgbClr val="A3B25A"/>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243399A-8EA5-F235-84CD-311461E8BC3A}"/>
              </a:ext>
            </a:extLst>
          </p:cNvPr>
          <p:cNvCxnSpPr>
            <a:cxnSpLocks/>
          </p:cNvCxnSpPr>
          <p:nvPr/>
        </p:nvCxnSpPr>
        <p:spPr>
          <a:xfrm flipH="1">
            <a:off x="3657601" y="700548"/>
            <a:ext cx="604683" cy="2938618"/>
          </a:xfrm>
          <a:prstGeom prst="line">
            <a:avLst/>
          </a:prstGeom>
          <a:ln>
            <a:solidFill>
              <a:srgbClr val="A3B25A"/>
            </a:solidFill>
          </a:ln>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A8BFE727-BE51-ADBB-BF73-234DC5CBC0D8}"/>
              </a:ext>
            </a:extLst>
          </p:cNvPr>
          <p:cNvCxnSpPr>
            <a:cxnSpLocks/>
          </p:cNvCxnSpPr>
          <p:nvPr/>
        </p:nvCxnSpPr>
        <p:spPr>
          <a:xfrm flipH="1">
            <a:off x="3657601" y="3200400"/>
            <a:ext cx="604683" cy="483012"/>
          </a:xfrm>
          <a:prstGeom prst="line">
            <a:avLst/>
          </a:prstGeom>
          <a:ln>
            <a:solidFill>
              <a:srgbClr val="A3B25A"/>
            </a:solidFill>
          </a:ln>
        </p:spPr>
        <p:style>
          <a:lnRef idx="2">
            <a:schemeClr val="accent1"/>
          </a:lnRef>
          <a:fillRef idx="0">
            <a:schemeClr val="accent1"/>
          </a:fillRef>
          <a:effectRef idx="1">
            <a:schemeClr val="accent1"/>
          </a:effectRef>
          <a:fontRef idx="minor">
            <a:schemeClr val="tx1"/>
          </a:fontRef>
        </p:style>
      </p:cxnSp>
      <p:graphicFrame>
        <p:nvGraphicFramePr>
          <p:cNvPr id="23" name="Diagram 22">
            <a:extLst>
              <a:ext uri="{FF2B5EF4-FFF2-40B4-BE49-F238E27FC236}">
                <a16:creationId xmlns:a16="http://schemas.microsoft.com/office/drawing/2014/main" id="{2BB7A44D-30F0-0A59-FB42-6C57093188EF}"/>
              </a:ext>
            </a:extLst>
          </p:cNvPr>
          <p:cNvGraphicFramePr/>
          <p:nvPr/>
        </p:nvGraphicFramePr>
        <p:xfrm>
          <a:off x="1" y="41443"/>
          <a:ext cx="3657600" cy="50561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967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45</a:t>
            </a:fld>
            <a:endParaRPr lang="en-US" dirty="0"/>
          </a:p>
        </p:txBody>
      </p:sp>
      <p:sp>
        <p:nvSpPr>
          <p:cNvPr id="17" name="TextBox 16">
            <a:extLst>
              <a:ext uri="{FF2B5EF4-FFF2-40B4-BE49-F238E27FC236}">
                <a16:creationId xmlns:a16="http://schemas.microsoft.com/office/drawing/2014/main" id="{46E45E47-ED3B-22CB-7BA0-E3FDDFDB3E5E}"/>
              </a:ext>
            </a:extLst>
          </p:cNvPr>
          <p:cNvSpPr txBox="1"/>
          <p:nvPr/>
        </p:nvSpPr>
        <p:spPr>
          <a:xfrm>
            <a:off x="4209019" y="478869"/>
            <a:ext cx="4588394" cy="4185761"/>
          </a:xfrm>
          <a:prstGeom prst="rect">
            <a:avLst/>
          </a:prstGeom>
          <a:noFill/>
        </p:spPr>
        <p:txBody>
          <a:bodyPr wrap="square">
            <a:spAutoFit/>
          </a:bodyPr>
          <a:lstStyle/>
          <a:p>
            <a:pPr marL="176213" indent="-176213" algn="l">
              <a:spcBef>
                <a:spcPts val="600"/>
              </a:spcBef>
              <a:buFont typeface="+mj-lt"/>
              <a:buAutoNum type="arabicPeriod"/>
              <a:tabLst>
                <a:tab pos="176213" algn="l"/>
              </a:tabLst>
            </a:pPr>
            <a:r>
              <a:rPr lang="en-GB" sz="1100" b="1" i="0" dirty="0" err="1">
                <a:solidFill>
                  <a:srgbClr val="343A40"/>
                </a:solidFill>
                <a:effectLst/>
                <a:latin typeface="Barlow" panose="00000500000000000000" pitchFamily="2" charset="0"/>
              </a:rPr>
              <a:t>Akaeda</a:t>
            </a:r>
            <a:r>
              <a:rPr lang="en-GB" sz="1100" b="1" i="0" dirty="0">
                <a:solidFill>
                  <a:srgbClr val="343A40"/>
                </a:solidFill>
                <a:effectLst/>
                <a:latin typeface="Barlow" panose="00000500000000000000" pitchFamily="2" charset="0"/>
              </a:rPr>
              <a:t> (2023</a:t>
            </a:r>
            <a:r>
              <a:rPr lang="en-GB" sz="1100" b="1" dirty="0">
                <a:solidFill>
                  <a:srgbClr val="343A40"/>
                </a:solidFill>
                <a:latin typeface="Barlow" panose="00000500000000000000" pitchFamily="2" charset="0"/>
              </a:rPr>
              <a:t>)</a:t>
            </a:r>
            <a:r>
              <a:rPr lang="en-GB" sz="1100" b="1" i="0" dirty="0">
                <a:solidFill>
                  <a:srgbClr val="343A40"/>
                </a:solidFill>
                <a:effectLst/>
                <a:latin typeface="Barlow" panose="00000500000000000000" pitchFamily="2" charset="0"/>
              </a:rPr>
              <a:t> </a:t>
            </a:r>
            <a:r>
              <a:rPr lang="en-GB" sz="1100" b="0" i="0" dirty="0">
                <a:solidFill>
                  <a:srgbClr val="343A40"/>
                </a:solidFill>
                <a:effectLst/>
                <a:latin typeface="Barlow" panose="00000500000000000000" pitchFamily="2" charset="0"/>
              </a:rPr>
              <a:t>“</a:t>
            </a:r>
            <a:r>
              <a:rPr lang="en-GB" sz="1100" b="0" i="0" dirty="0">
                <a:solidFill>
                  <a:srgbClr val="343A40"/>
                </a:solidFill>
                <a:effectLst/>
                <a:latin typeface="Barlow" panose="00000500000000000000" pitchFamily="2" charset="0"/>
                <a:hlinkClick r:id="rId3"/>
              </a:rPr>
              <a:t>Trust and the Educational Gap in the Demand for Redistribution: Evidence from the World Values Survey and the European Value Study</a:t>
            </a:r>
            <a:r>
              <a:rPr lang="en-GB" sz="1100" b="0" i="0" dirty="0">
                <a:solidFill>
                  <a:srgbClr val="343A40"/>
                </a:solidFill>
                <a:effectLst/>
                <a:latin typeface="Barlow" panose="00000500000000000000" pitchFamily="2" charset="0"/>
              </a:rPr>
              <a:t>”. </a:t>
            </a:r>
            <a:r>
              <a:rPr lang="en-GB" sz="1100" b="0" i="1" dirty="0">
                <a:solidFill>
                  <a:srgbClr val="343A40"/>
                </a:solidFill>
                <a:effectLst/>
                <a:latin typeface="Barlow" panose="00000500000000000000" pitchFamily="2" charset="0"/>
              </a:rPr>
              <a:t>International Sociology</a:t>
            </a:r>
            <a:r>
              <a:rPr lang="en-GB" sz="1100" b="0" i="0" dirty="0">
                <a:solidFill>
                  <a:srgbClr val="343A40"/>
                </a:solidFill>
                <a:effectLst/>
                <a:latin typeface="Barlow" panose="00000500000000000000" pitchFamily="2" charset="0"/>
              </a:rPr>
              <a:t> 38(3): 290–310</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Dawson (2019)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4"/>
              </a:rPr>
              <a:t>How Persistent Is Generalised Trust?</a:t>
            </a:r>
            <a:r>
              <a:rPr lang="en-GB" sz="1100" dirty="0">
                <a:solidFill>
                  <a:srgbClr val="343A40"/>
                </a:solidFill>
                <a:latin typeface="Barlow" panose="00000500000000000000" pitchFamily="2" charset="0"/>
              </a:rPr>
              <a:t>” Sociology 53(3): 590–99</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Dingemans</a:t>
            </a:r>
            <a:r>
              <a:rPr lang="en-GB" sz="1100" b="1" dirty="0">
                <a:solidFill>
                  <a:srgbClr val="343A40"/>
                </a:solidFill>
                <a:latin typeface="Barlow" panose="00000500000000000000" pitchFamily="2" charset="0"/>
              </a:rPr>
              <a:t> and Van Ingen (2015) </a:t>
            </a:r>
            <a:r>
              <a:rPr lang="en-GB" sz="1100" dirty="0">
                <a:solidFill>
                  <a:srgbClr val="343A40"/>
                </a:solidFill>
                <a:latin typeface="Barlow" panose="00000500000000000000" pitchFamily="2" charset="0"/>
              </a:rPr>
              <a:t> “</a:t>
            </a:r>
            <a:r>
              <a:rPr lang="en-GB" sz="1100" dirty="0">
                <a:solidFill>
                  <a:srgbClr val="343A40"/>
                </a:solidFill>
                <a:latin typeface="Barlow" panose="00000500000000000000" pitchFamily="2" charset="0"/>
                <a:hlinkClick r:id="rId5"/>
              </a:rPr>
              <a:t>Does Religion Breed Trust? A Cross-National Study of the Effects of Religious Involvement, Religious Faith, and Religious Context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Journal for the Scientific Study of Religion</a:t>
            </a:r>
            <a:r>
              <a:rPr lang="en-GB" sz="1100" dirty="0">
                <a:solidFill>
                  <a:srgbClr val="343A40"/>
                </a:solidFill>
                <a:latin typeface="Barlow" panose="00000500000000000000" pitchFamily="2" charset="0"/>
              </a:rPr>
              <a:t> 54(4):739–55</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Kumove</a:t>
            </a:r>
            <a:r>
              <a:rPr lang="en-GB" sz="1100" b="1" dirty="0">
                <a:solidFill>
                  <a:srgbClr val="343A40"/>
                </a:solidFill>
                <a:latin typeface="Barlow" panose="00000500000000000000" pitchFamily="2" charset="0"/>
              </a:rPr>
              <a:t> (2024)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6"/>
              </a:rPr>
              <a:t>Take Five? Testing the Cultural and Experiential Theories of Generalised Trust Against Five Criteria</a:t>
            </a:r>
            <a:r>
              <a:rPr lang="en-GB" sz="1100" dirty="0">
                <a:solidFill>
                  <a:srgbClr val="343A40"/>
                </a:solidFill>
                <a:latin typeface="Barlow" panose="00000500000000000000" pitchFamily="2" charset="0"/>
              </a:rPr>
              <a:t>”. Political Studies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Mitchell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7"/>
              </a:rPr>
              <a:t>Social Trust and Anti-immigrant Attitudes in Europe: A Longitudinal Multi-Level Analysis</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Frontiers in Sociology</a:t>
            </a:r>
            <a:r>
              <a:rPr lang="en-GB" sz="1100" dirty="0">
                <a:solidFill>
                  <a:srgbClr val="343A40"/>
                </a:solidFill>
                <a:latin typeface="Barlow" panose="00000500000000000000" pitchFamily="2" charset="0"/>
              </a:rPr>
              <a:t> 6: 604884</a:t>
            </a:r>
          </a:p>
          <a:p>
            <a:pPr marL="176213" indent="-176213">
              <a:spcBef>
                <a:spcPts val="600"/>
              </a:spcBef>
              <a:buFont typeface="+mj-lt"/>
              <a:buAutoNum type="arabicPeriod"/>
              <a:tabLst>
                <a:tab pos="265113" algn="l"/>
              </a:tabLst>
            </a:pPr>
            <a:r>
              <a:rPr lang="en-GB" sz="1100" b="1" dirty="0" err="1">
                <a:solidFill>
                  <a:srgbClr val="343A40"/>
                </a:solidFill>
                <a:latin typeface="Barlow" panose="00000500000000000000" pitchFamily="2" charset="0"/>
              </a:rPr>
              <a:t>Österman</a:t>
            </a:r>
            <a:r>
              <a:rPr lang="en-GB" sz="1100" b="1" dirty="0">
                <a:solidFill>
                  <a:srgbClr val="343A40"/>
                </a:solidFill>
                <a:latin typeface="Barlow" panose="00000500000000000000" pitchFamily="2" charset="0"/>
              </a:rPr>
              <a:t>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8"/>
              </a:rPr>
              <a:t>Can We Trust Education for Fostering Trust? Quasi-Experimental Evidence on the Effect of Education and Tracking on Social Trust</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Social Indicators Research</a:t>
            </a:r>
            <a:r>
              <a:rPr lang="en-GB" sz="1100" dirty="0">
                <a:solidFill>
                  <a:srgbClr val="343A40"/>
                </a:solidFill>
                <a:latin typeface="Barlow" panose="00000500000000000000" pitchFamily="2" charset="0"/>
              </a:rPr>
              <a:t> 154(1):211–33 </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Wilkinson and Pickett (2010) </a:t>
            </a:r>
            <a:r>
              <a:rPr lang="en-GB" sz="1100" dirty="0">
                <a:solidFill>
                  <a:srgbClr val="343A40"/>
                </a:solidFill>
                <a:latin typeface="Barlow" panose="00000500000000000000" pitchFamily="2" charset="0"/>
              </a:rPr>
              <a:t>“Income Inequality and Trust”, in </a:t>
            </a:r>
            <a:r>
              <a:rPr lang="en-GB" sz="1100" i="1" dirty="0">
                <a:solidFill>
                  <a:srgbClr val="343A40"/>
                </a:solidFill>
                <a:latin typeface="Barlow" panose="00000500000000000000" pitchFamily="2" charset="0"/>
              </a:rPr>
              <a:t>Chapter 4</a:t>
            </a:r>
            <a:r>
              <a:rPr lang="en-GB" sz="1100" dirty="0">
                <a:solidFill>
                  <a:srgbClr val="343A40"/>
                </a:solidFill>
                <a:latin typeface="Barlow" panose="00000500000000000000" pitchFamily="2" charset="0"/>
              </a:rPr>
              <a:t> of </a:t>
            </a:r>
            <a:r>
              <a:rPr lang="en-GB" sz="1100" i="1" dirty="0">
                <a:solidFill>
                  <a:srgbClr val="343A40"/>
                </a:solidFill>
                <a:latin typeface="Barlow" panose="00000500000000000000" pitchFamily="2" charset="0"/>
                <a:hlinkClick r:id="rId9"/>
              </a:rPr>
              <a:t>The Spirit Level: Why Greater Equality Makes Societies Stronger</a:t>
            </a:r>
            <a:r>
              <a:rPr lang="en-GB" sz="1100" dirty="0">
                <a:solidFill>
                  <a:srgbClr val="343A40"/>
                </a:solidFill>
                <a:latin typeface="Barlow" panose="00000500000000000000" pitchFamily="2" charset="0"/>
              </a:rPr>
              <a:t>. New York: Bloomsbury Press</a:t>
            </a:r>
          </a:p>
          <a:p>
            <a:pPr marL="176213" indent="-176213">
              <a:spcBef>
                <a:spcPts val="600"/>
              </a:spcBef>
              <a:buFont typeface="+mj-lt"/>
              <a:buAutoNum type="arabicPeriod"/>
              <a:tabLst>
                <a:tab pos="265113" algn="l"/>
              </a:tabLst>
            </a:pPr>
            <a:r>
              <a:rPr lang="en-GB" sz="1100" b="1" dirty="0">
                <a:solidFill>
                  <a:srgbClr val="343A40"/>
                </a:solidFill>
                <a:latin typeface="Barlow" panose="00000500000000000000" pitchFamily="2" charset="0"/>
              </a:rPr>
              <a:t>Wu (2021) </a:t>
            </a:r>
            <a:r>
              <a:rPr lang="en-GB" sz="1100" dirty="0">
                <a:solidFill>
                  <a:srgbClr val="343A40"/>
                </a:solidFill>
                <a:latin typeface="Barlow" panose="00000500000000000000" pitchFamily="2" charset="0"/>
              </a:rPr>
              <a:t>“</a:t>
            </a:r>
            <a:r>
              <a:rPr lang="en-GB" sz="1100" dirty="0">
                <a:solidFill>
                  <a:srgbClr val="343A40"/>
                </a:solidFill>
                <a:latin typeface="Barlow" panose="00000500000000000000" pitchFamily="2" charset="0"/>
                <a:hlinkClick r:id="rId10"/>
              </a:rPr>
              <a:t>Education and Social Trust in Global Perspective</a:t>
            </a:r>
            <a:r>
              <a:rPr lang="en-GB" sz="1100" dirty="0">
                <a:solidFill>
                  <a:srgbClr val="343A40"/>
                </a:solidFill>
                <a:latin typeface="Barlow" panose="00000500000000000000" pitchFamily="2" charset="0"/>
              </a:rPr>
              <a:t>”. </a:t>
            </a:r>
            <a:r>
              <a:rPr lang="en-GB" sz="1100" i="1" dirty="0">
                <a:solidFill>
                  <a:srgbClr val="343A40"/>
                </a:solidFill>
                <a:latin typeface="Barlow" panose="00000500000000000000" pitchFamily="2" charset="0"/>
              </a:rPr>
              <a:t>Sociological Perspectives</a:t>
            </a:r>
            <a:r>
              <a:rPr lang="en-GB" sz="1100" dirty="0">
                <a:solidFill>
                  <a:srgbClr val="343A40"/>
                </a:solidFill>
                <a:latin typeface="Barlow" panose="00000500000000000000" pitchFamily="2" charset="0"/>
              </a:rPr>
              <a:t> 64(6):1166–86</a:t>
            </a:r>
          </a:p>
        </p:txBody>
      </p:sp>
      <p:graphicFrame>
        <p:nvGraphicFramePr>
          <p:cNvPr id="4" name="Diagram 3">
            <a:extLst>
              <a:ext uri="{FF2B5EF4-FFF2-40B4-BE49-F238E27FC236}">
                <a16:creationId xmlns:a16="http://schemas.microsoft.com/office/drawing/2014/main" id="{9BB8B13D-24D9-0B15-D225-59B892C37F18}"/>
              </a:ext>
            </a:extLst>
          </p:cNvPr>
          <p:cNvGraphicFramePr/>
          <p:nvPr/>
        </p:nvGraphicFramePr>
        <p:xfrm>
          <a:off x="1" y="41443"/>
          <a:ext cx="3657600" cy="50561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8" name="Straight Connector 7">
            <a:extLst>
              <a:ext uri="{FF2B5EF4-FFF2-40B4-BE49-F238E27FC236}">
                <a16:creationId xmlns:a16="http://schemas.microsoft.com/office/drawing/2014/main" id="{15338635-EFB3-C5E4-1954-547EEF09C21B}"/>
              </a:ext>
            </a:extLst>
          </p:cNvPr>
          <p:cNvCxnSpPr>
            <a:cxnSpLocks/>
          </p:cNvCxnSpPr>
          <p:nvPr/>
        </p:nvCxnSpPr>
        <p:spPr>
          <a:xfrm>
            <a:off x="3657601" y="722671"/>
            <a:ext cx="551418" cy="3038168"/>
          </a:xfrm>
          <a:prstGeom prst="line">
            <a:avLst/>
          </a:prstGeom>
          <a:ln>
            <a:solidFill>
              <a:srgbClr val="C0C0C0">
                <a:alpha val="50196"/>
              </a:srgbClr>
            </a:solidFill>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E717D236-FC11-74CC-F9BE-13380E036D8C}"/>
              </a:ext>
            </a:extLst>
          </p:cNvPr>
          <p:cNvCxnSpPr>
            <a:cxnSpLocks/>
          </p:cNvCxnSpPr>
          <p:nvPr/>
        </p:nvCxnSpPr>
        <p:spPr>
          <a:xfrm flipH="1" flipV="1">
            <a:off x="3657601" y="1482213"/>
            <a:ext cx="604683" cy="125361"/>
          </a:xfrm>
          <a:prstGeom prst="line">
            <a:avLst/>
          </a:prstGeom>
          <a:ln>
            <a:solidFill>
              <a:srgbClr val="C0C0C0">
                <a:alpha val="50196"/>
              </a:srgbClr>
            </a:solidFill>
          </a:ln>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6D626140-26AD-DCE8-2759-9CAAB571660D}"/>
              </a:ext>
            </a:extLst>
          </p:cNvPr>
          <p:cNvCxnSpPr>
            <a:cxnSpLocks/>
          </p:cNvCxnSpPr>
          <p:nvPr/>
        </p:nvCxnSpPr>
        <p:spPr>
          <a:xfrm flipV="1">
            <a:off x="3657601" y="678425"/>
            <a:ext cx="604683" cy="1533833"/>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932E756-AB0C-B08F-1638-1269EB5FDCCD}"/>
              </a:ext>
            </a:extLst>
          </p:cNvPr>
          <p:cNvCxnSpPr>
            <a:cxnSpLocks/>
          </p:cNvCxnSpPr>
          <p:nvPr/>
        </p:nvCxnSpPr>
        <p:spPr>
          <a:xfrm>
            <a:off x="3657601" y="2927555"/>
            <a:ext cx="604683" cy="221226"/>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832C04C-951F-22B6-76D4-92C361134265}"/>
              </a:ext>
            </a:extLst>
          </p:cNvPr>
          <p:cNvCxnSpPr>
            <a:cxnSpLocks/>
          </p:cNvCxnSpPr>
          <p:nvPr/>
        </p:nvCxnSpPr>
        <p:spPr>
          <a:xfrm>
            <a:off x="3657601" y="722671"/>
            <a:ext cx="604683" cy="3598606"/>
          </a:xfrm>
          <a:prstGeom prst="line">
            <a:avLst/>
          </a:prstGeom>
          <a:ln>
            <a:solidFill>
              <a:srgbClr val="C0C0C0">
                <a:alpha val="50196"/>
              </a:srgbClr>
            </a:solidFill>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221727E9-D01A-0B50-3EEF-5ADB53BAF4D6}"/>
              </a:ext>
            </a:extLst>
          </p:cNvPr>
          <p:cNvCxnSpPr>
            <a:cxnSpLocks/>
          </p:cNvCxnSpPr>
          <p:nvPr/>
        </p:nvCxnSpPr>
        <p:spPr>
          <a:xfrm flipH="1" flipV="1">
            <a:off x="3657601" y="1482213"/>
            <a:ext cx="604683" cy="2839064"/>
          </a:xfrm>
          <a:prstGeom prst="line">
            <a:avLst/>
          </a:prstGeom>
          <a:ln>
            <a:solidFill>
              <a:srgbClr val="C0C0C0">
                <a:alpha val="50196"/>
              </a:srgbClr>
            </a:solidFill>
          </a:ln>
        </p:spPr>
        <p:style>
          <a:lnRef idx="2">
            <a:schemeClr val="accent6"/>
          </a:lnRef>
          <a:fillRef idx="0">
            <a:schemeClr val="accent6"/>
          </a:fillRef>
          <a:effectRef idx="1">
            <a:schemeClr val="accent6"/>
          </a:effectRef>
          <a:fontRef idx="minor">
            <a:schemeClr val="tx1"/>
          </a:fontRef>
        </p:style>
      </p:cxnSp>
      <p:cxnSp>
        <p:nvCxnSpPr>
          <p:cNvPr id="21" name="Straight Connector 20">
            <a:extLst>
              <a:ext uri="{FF2B5EF4-FFF2-40B4-BE49-F238E27FC236}">
                <a16:creationId xmlns:a16="http://schemas.microsoft.com/office/drawing/2014/main" id="{8B9979A6-7117-2B6A-98C2-8F376F51BC91}"/>
              </a:ext>
            </a:extLst>
          </p:cNvPr>
          <p:cNvCxnSpPr>
            <a:cxnSpLocks/>
          </p:cNvCxnSpPr>
          <p:nvPr/>
        </p:nvCxnSpPr>
        <p:spPr>
          <a:xfrm>
            <a:off x="3657601" y="2212258"/>
            <a:ext cx="604683" cy="936523"/>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4825319-0077-75F3-0D51-EFAB0442A5E1}"/>
              </a:ext>
            </a:extLst>
          </p:cNvPr>
          <p:cNvCxnSpPr>
            <a:cxnSpLocks/>
          </p:cNvCxnSpPr>
          <p:nvPr/>
        </p:nvCxnSpPr>
        <p:spPr>
          <a:xfrm flipH="1">
            <a:off x="3657601" y="1607574"/>
            <a:ext cx="604683" cy="2042652"/>
          </a:xfrm>
          <a:prstGeom prst="line">
            <a:avLst/>
          </a:prstGeom>
          <a:ln>
            <a:solidFill>
              <a:srgbClr val="C0C0C0">
                <a:alpha val="50196"/>
              </a:srgbClr>
            </a:solidFill>
          </a:ln>
        </p:spPr>
        <p:style>
          <a:lnRef idx="2">
            <a:schemeClr val="accent6"/>
          </a:lnRef>
          <a:fillRef idx="0">
            <a:schemeClr val="accent6"/>
          </a:fillRef>
          <a:effectRef idx="1">
            <a:schemeClr val="accent6"/>
          </a:effectRef>
          <a:fontRef idx="minor">
            <a:schemeClr val="tx1"/>
          </a:fontRef>
        </p:style>
      </p:cxnSp>
      <p:cxnSp>
        <p:nvCxnSpPr>
          <p:cNvPr id="3" name="Straight Connector 2">
            <a:extLst>
              <a:ext uri="{FF2B5EF4-FFF2-40B4-BE49-F238E27FC236}">
                <a16:creationId xmlns:a16="http://schemas.microsoft.com/office/drawing/2014/main" id="{EFB6A9CA-4C6F-9F18-4442-FAE56ACA3DF0}"/>
              </a:ext>
            </a:extLst>
          </p:cNvPr>
          <p:cNvCxnSpPr>
            <a:cxnSpLocks/>
          </p:cNvCxnSpPr>
          <p:nvPr/>
        </p:nvCxnSpPr>
        <p:spPr>
          <a:xfrm flipH="1">
            <a:off x="3657601" y="2772697"/>
            <a:ext cx="604683" cy="899652"/>
          </a:xfrm>
          <a:prstGeom prst="line">
            <a:avLst/>
          </a:prstGeom>
          <a:ln>
            <a:solidFill>
              <a:srgbClr val="C0C0C0">
                <a:alpha val="49804"/>
              </a:srgb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3559389-DCFF-2BA5-36EC-2669064EDEC8}"/>
              </a:ext>
            </a:extLst>
          </p:cNvPr>
          <p:cNvCxnSpPr>
            <a:cxnSpLocks/>
          </p:cNvCxnSpPr>
          <p:nvPr/>
        </p:nvCxnSpPr>
        <p:spPr>
          <a:xfrm flipH="1" flipV="1">
            <a:off x="3657601" y="3661289"/>
            <a:ext cx="551418" cy="659988"/>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243399A-8EA5-F235-84CD-311461E8BC3A}"/>
              </a:ext>
            </a:extLst>
          </p:cNvPr>
          <p:cNvCxnSpPr>
            <a:cxnSpLocks/>
          </p:cNvCxnSpPr>
          <p:nvPr/>
        </p:nvCxnSpPr>
        <p:spPr>
          <a:xfrm flipH="1">
            <a:off x="3657601" y="700548"/>
            <a:ext cx="604683" cy="2938618"/>
          </a:xfrm>
          <a:prstGeom prst="line">
            <a:avLst/>
          </a:prstGeom>
          <a:ln>
            <a:solidFill>
              <a:srgbClr val="C0C0C0">
                <a:alpha val="50196"/>
              </a:srgbClr>
            </a:solidFill>
          </a:ln>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A8BFE727-BE51-ADBB-BF73-234DC5CBC0D8}"/>
              </a:ext>
            </a:extLst>
          </p:cNvPr>
          <p:cNvCxnSpPr>
            <a:cxnSpLocks/>
          </p:cNvCxnSpPr>
          <p:nvPr/>
        </p:nvCxnSpPr>
        <p:spPr>
          <a:xfrm flipH="1">
            <a:off x="3657601" y="3200400"/>
            <a:ext cx="604683" cy="483012"/>
          </a:xfrm>
          <a:prstGeom prst="line">
            <a:avLst/>
          </a:prstGeom>
          <a:ln>
            <a:solidFill>
              <a:srgbClr val="C0C0C0">
                <a:alpha val="50196"/>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EA6962E-CD2C-F533-9004-B490D53FEAB6}"/>
              </a:ext>
            </a:extLst>
          </p:cNvPr>
          <p:cNvCxnSpPr>
            <a:cxnSpLocks/>
          </p:cNvCxnSpPr>
          <p:nvPr/>
        </p:nvCxnSpPr>
        <p:spPr>
          <a:xfrm flipV="1">
            <a:off x="3657601" y="1260987"/>
            <a:ext cx="604683" cy="3159842"/>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cxnSp>
        <p:nvCxnSpPr>
          <p:cNvPr id="10" name="Straight Connector 9">
            <a:extLst>
              <a:ext uri="{FF2B5EF4-FFF2-40B4-BE49-F238E27FC236}">
                <a16:creationId xmlns:a16="http://schemas.microsoft.com/office/drawing/2014/main" id="{5A6B126A-2C6A-32C3-056C-D9C44D39BC34}"/>
              </a:ext>
            </a:extLst>
          </p:cNvPr>
          <p:cNvCxnSpPr>
            <a:cxnSpLocks/>
          </p:cNvCxnSpPr>
          <p:nvPr/>
        </p:nvCxnSpPr>
        <p:spPr>
          <a:xfrm flipV="1">
            <a:off x="3657601" y="2440858"/>
            <a:ext cx="604683" cy="1979971"/>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cxnSp>
        <p:nvCxnSpPr>
          <p:cNvPr id="11" name="Straight Connector 10">
            <a:extLst>
              <a:ext uri="{FF2B5EF4-FFF2-40B4-BE49-F238E27FC236}">
                <a16:creationId xmlns:a16="http://schemas.microsoft.com/office/drawing/2014/main" id="{2E18FD08-EBFE-10B7-2612-FB6DB04F632C}"/>
              </a:ext>
            </a:extLst>
          </p:cNvPr>
          <p:cNvCxnSpPr>
            <a:cxnSpLocks/>
          </p:cNvCxnSpPr>
          <p:nvPr/>
        </p:nvCxnSpPr>
        <p:spPr>
          <a:xfrm flipV="1">
            <a:off x="3657601" y="2831690"/>
            <a:ext cx="604683" cy="1589139"/>
          </a:xfrm>
          <a:prstGeom prst="line">
            <a:avLst/>
          </a:prstGeom>
          <a:ln>
            <a:solidFill>
              <a:schemeClr val="accent3">
                <a:lumMod val="75000"/>
              </a:schemeClr>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173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4AF8-55C8-CAEB-EC93-5FF986482D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4C04E72-FEB7-3411-0DBB-1C8BEBBFEA11}"/>
              </a:ext>
            </a:extLst>
          </p:cNvPr>
          <p:cNvSpPr>
            <a:spLocks noGrp="1"/>
          </p:cNvSpPr>
          <p:nvPr>
            <p:ph type="title"/>
          </p:nvPr>
        </p:nvSpPr>
        <p:spPr/>
        <p:txBody>
          <a:bodyPr>
            <a:normAutofit fontScale="90000"/>
          </a:bodyPr>
          <a:lstStyle/>
          <a:p>
            <a:r>
              <a:rPr lang="en-GB" b="1" dirty="0">
                <a:solidFill>
                  <a:schemeClr val="tx2"/>
                </a:solidFill>
              </a:rPr>
              <a:t>“The spirit level” (2010)</a:t>
            </a:r>
          </a:p>
        </p:txBody>
      </p:sp>
      <p:sp>
        <p:nvSpPr>
          <p:cNvPr id="2" name="Slide Number Placeholder 5">
            <a:extLst>
              <a:ext uri="{FF2B5EF4-FFF2-40B4-BE49-F238E27FC236}">
                <a16:creationId xmlns:a16="http://schemas.microsoft.com/office/drawing/2014/main" id="{280615FD-7164-BE20-11E2-FA26B3BAE834}"/>
              </a:ext>
            </a:extLst>
          </p:cNvPr>
          <p:cNvSpPr>
            <a:spLocks noGrp="1"/>
          </p:cNvSpPr>
          <p:nvPr>
            <p:ph type="sldNum" sz="quarter" idx="12"/>
          </p:nvPr>
        </p:nvSpPr>
        <p:spPr>
          <a:xfrm>
            <a:off x="6952714" y="4805069"/>
            <a:ext cx="1562636" cy="236037"/>
          </a:xfrm>
        </p:spPr>
        <p:txBody>
          <a:bodyPr/>
          <a:lstStyle/>
          <a:p>
            <a:r>
              <a:rPr lang="en-US" dirty="0"/>
              <a:t>Slide </a:t>
            </a:r>
            <a:fld id="{C5EF2332-01BF-834F-8236-50238282D533}" type="slidenum">
              <a:rPr lang="en-US" smtClean="0"/>
              <a:pPr/>
              <a:t>46</a:t>
            </a:fld>
            <a:endParaRPr lang="en-US" dirty="0"/>
          </a:p>
        </p:txBody>
      </p:sp>
      <p:pic>
        <p:nvPicPr>
          <p:cNvPr id="4" name="Picture 2" descr="The Spirit Level: Why Equality is Better for Everyone: Amazon.co.uk:  Pickett, Kate, Wilkinson, Richard: 9780241954294: Books">
            <a:extLst>
              <a:ext uri="{FF2B5EF4-FFF2-40B4-BE49-F238E27FC236}">
                <a16:creationId xmlns:a16="http://schemas.microsoft.com/office/drawing/2014/main" id="{E25C2E7F-53D0-A753-9696-E31D9B7CB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395" y="1268017"/>
            <a:ext cx="2306410" cy="35315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2A1C76-A578-D8B0-2227-23B26FEA3013}"/>
              </a:ext>
            </a:extLst>
          </p:cNvPr>
          <p:cNvPicPr>
            <a:picLocks noChangeAspect="1"/>
          </p:cNvPicPr>
          <p:nvPr/>
        </p:nvPicPr>
        <p:blipFill>
          <a:blip r:embed="rId3"/>
          <a:stretch>
            <a:fillRect/>
          </a:stretch>
        </p:blipFill>
        <p:spPr>
          <a:xfrm>
            <a:off x="4025454" y="1273516"/>
            <a:ext cx="3721229" cy="3531554"/>
          </a:xfrm>
          <a:prstGeom prst="rect">
            <a:avLst/>
          </a:prstGeom>
        </p:spPr>
      </p:pic>
    </p:spTree>
    <p:extLst>
      <p:ext uri="{BB962C8B-B14F-4D97-AF65-F5344CB8AC3E}">
        <p14:creationId xmlns:p14="http://schemas.microsoft.com/office/powerpoint/2010/main" val="73466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“The spirit level” (2010)</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47</a:t>
            </a:fld>
            <a:endParaRPr lang="en-US" dirty="0"/>
          </a:p>
        </p:txBody>
      </p:sp>
      <p:pic>
        <p:nvPicPr>
          <p:cNvPr id="3" name="Picture 2">
            <a:extLst>
              <a:ext uri="{FF2B5EF4-FFF2-40B4-BE49-F238E27FC236}">
                <a16:creationId xmlns:a16="http://schemas.microsoft.com/office/drawing/2014/main" id="{5790DE78-5D91-9447-BF0B-96D4A9DBCF72}"/>
              </a:ext>
            </a:extLst>
          </p:cNvPr>
          <p:cNvPicPr>
            <a:picLocks noChangeAspect="1"/>
          </p:cNvPicPr>
          <p:nvPr/>
        </p:nvPicPr>
        <p:blipFill>
          <a:blip r:embed="rId3"/>
          <a:stretch>
            <a:fillRect/>
          </a:stretch>
        </p:blipFill>
        <p:spPr>
          <a:xfrm>
            <a:off x="1929912" y="681533"/>
            <a:ext cx="5284177" cy="4253118"/>
          </a:xfrm>
          <a:prstGeom prst="rect">
            <a:avLst/>
          </a:prstGeom>
        </p:spPr>
      </p:pic>
    </p:spTree>
    <p:extLst>
      <p:ext uri="{BB962C8B-B14F-4D97-AF65-F5344CB8AC3E}">
        <p14:creationId xmlns:p14="http://schemas.microsoft.com/office/powerpoint/2010/main" val="1836731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“The spirit level” (2010)</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48</a:t>
            </a:fld>
            <a:endParaRPr lang="en-US" dirty="0"/>
          </a:p>
        </p:txBody>
      </p:sp>
      <p:pic>
        <p:nvPicPr>
          <p:cNvPr id="4" name="Picture 3">
            <a:extLst>
              <a:ext uri="{FF2B5EF4-FFF2-40B4-BE49-F238E27FC236}">
                <a16:creationId xmlns:a16="http://schemas.microsoft.com/office/drawing/2014/main" id="{BBC67004-7023-2934-B9CC-E419109BD817}"/>
              </a:ext>
            </a:extLst>
          </p:cNvPr>
          <p:cNvPicPr>
            <a:picLocks noChangeAspect="1"/>
          </p:cNvPicPr>
          <p:nvPr/>
        </p:nvPicPr>
        <p:blipFill>
          <a:blip r:embed="rId3"/>
          <a:stretch>
            <a:fillRect/>
          </a:stretch>
        </p:blipFill>
        <p:spPr>
          <a:xfrm>
            <a:off x="1882045" y="576990"/>
            <a:ext cx="5379911" cy="4353310"/>
          </a:xfrm>
          <a:prstGeom prst="rect">
            <a:avLst/>
          </a:prstGeom>
        </p:spPr>
      </p:pic>
    </p:spTree>
    <p:extLst>
      <p:ext uri="{BB962C8B-B14F-4D97-AF65-F5344CB8AC3E}">
        <p14:creationId xmlns:p14="http://schemas.microsoft.com/office/powerpoint/2010/main" val="2510649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83DC-24BB-6FB0-1895-C44AF97BF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9AD2C-377E-D725-F38C-919A3EBB9308}"/>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t>“The spirit level” (2010)</a:t>
            </a:r>
          </a:p>
        </p:txBody>
      </p:sp>
      <p:sp>
        <p:nvSpPr>
          <p:cNvPr id="5" name="Footer Placeholder 4">
            <a:extLst>
              <a:ext uri="{FF2B5EF4-FFF2-40B4-BE49-F238E27FC236}">
                <a16:creationId xmlns:a16="http://schemas.microsoft.com/office/drawing/2014/main" id="{B335191C-3580-E6EB-1B63-BBA70F8F36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E73215-E987-5D7A-63C4-7706D3B753A8}"/>
              </a:ext>
            </a:extLst>
          </p:cNvPr>
          <p:cNvSpPr>
            <a:spLocks noGrp="1"/>
          </p:cNvSpPr>
          <p:nvPr>
            <p:ph type="sldNum" sz="quarter" idx="12"/>
          </p:nvPr>
        </p:nvSpPr>
        <p:spPr/>
        <p:txBody>
          <a:bodyPr/>
          <a:lstStyle/>
          <a:p>
            <a:r>
              <a:rPr lang="en-US" dirty="0"/>
              <a:t>Slide </a:t>
            </a:r>
            <a:fld id="{C5EF2332-01BF-834F-8236-50238282D533}" type="slidenum">
              <a:rPr lang="en-US" smtClean="0"/>
              <a:pPr/>
              <a:t>49</a:t>
            </a:fld>
            <a:endParaRPr lang="en-US" dirty="0"/>
          </a:p>
        </p:txBody>
      </p:sp>
      <p:pic>
        <p:nvPicPr>
          <p:cNvPr id="7" name="Picture 6">
            <a:extLst>
              <a:ext uri="{FF2B5EF4-FFF2-40B4-BE49-F238E27FC236}">
                <a16:creationId xmlns:a16="http://schemas.microsoft.com/office/drawing/2014/main" id="{5E1C6786-0693-0578-4A57-A001C1247615}"/>
              </a:ext>
            </a:extLst>
          </p:cNvPr>
          <p:cNvPicPr>
            <a:picLocks noChangeAspect="1"/>
          </p:cNvPicPr>
          <p:nvPr/>
        </p:nvPicPr>
        <p:blipFill>
          <a:blip r:embed="rId3"/>
          <a:stretch>
            <a:fillRect/>
          </a:stretch>
        </p:blipFill>
        <p:spPr>
          <a:xfrm>
            <a:off x="348143" y="1095563"/>
            <a:ext cx="8338657" cy="2907224"/>
          </a:xfrm>
          <a:prstGeom prst="rect">
            <a:avLst/>
          </a:prstGeom>
        </p:spPr>
      </p:pic>
    </p:spTree>
    <p:extLst>
      <p:ext uri="{BB962C8B-B14F-4D97-AF65-F5344CB8AC3E}">
        <p14:creationId xmlns:p14="http://schemas.microsoft.com/office/powerpoint/2010/main" val="307763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5</a:t>
            </a:fld>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A14AC8-E6E7-D39E-880D-BFB1CFB5F0E8}"/>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𝑦</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0</m:t>
                          </m:r>
                        </m:sub>
                      </m:sSub>
                      <m:r>
                        <a:rPr lang="en-GB" sz="2800" b="0" i="1" smtClean="0">
                          <a:solidFill>
                            <a:schemeClr val="bg1">
                              <a:lumMod val="95000"/>
                            </a:schemeClr>
                          </a:solidFill>
                          <a:latin typeface="Cambria Math" panose="02040503050406030204" pitchFamily="18" charset="0"/>
                        </a:rPr>
                        <m:t>1+</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1</m:t>
                          </m:r>
                        </m:sub>
                      </m:sSub>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𝑥</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𝜀</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oMath>
                  </m:oMathPara>
                </a14:m>
                <a:endParaRPr lang="en-GB" dirty="0">
                  <a:solidFill>
                    <a:schemeClr val="bg1">
                      <a:lumMod val="95000"/>
                    </a:schemeClr>
                  </a:solidFill>
                </a:endParaRPr>
              </a:p>
              <a:p>
                <a:pPr algn="ctr"/>
                <a:r>
                  <a:rPr lang="en-GB" sz="1600" dirty="0">
                    <a:solidFill>
                      <a:schemeClr val="bg1">
                        <a:lumMod val="95000"/>
                      </a:schemeClr>
                    </a:solidFill>
                  </a:rPr>
                  <a:t>where</a:t>
                </a:r>
                <a:r>
                  <a:rPr lang="en-GB" dirty="0">
                    <a:solidFill>
                      <a:schemeClr val="bg1">
                        <a:lumMod val="95000"/>
                      </a:schemeClr>
                    </a:solidFill>
                  </a:rPr>
                  <a:t> </a:t>
                </a:r>
                <a14:m>
                  <m:oMath xmlns:m="http://schemas.openxmlformats.org/officeDocument/2006/math">
                    <m:sSub>
                      <m:sSubPr>
                        <m:ctrlPr>
                          <a:rPr lang="en-GB" sz="1600" i="1" smtClean="0">
                            <a:solidFill>
                              <a:schemeClr val="bg1">
                                <a:lumMod val="95000"/>
                              </a:schemeClr>
                            </a:solidFill>
                            <a:latin typeface="Cambria Math" panose="02040503050406030204" pitchFamily="18" charset="0"/>
                          </a:rPr>
                        </m:ctrlPr>
                      </m:sSubPr>
                      <m:e>
                        <m:r>
                          <a:rPr lang="en-GB" sz="1600" b="0" i="1" smtClean="0">
                            <a:solidFill>
                              <a:schemeClr val="bg1">
                                <a:lumMod val="95000"/>
                              </a:schemeClr>
                            </a:solidFill>
                            <a:latin typeface="Cambria Math" panose="02040503050406030204" pitchFamily="18" charset="0"/>
                          </a:rPr>
                          <m:t>𝜀</m:t>
                        </m:r>
                      </m:e>
                      <m:sub>
                        <m:r>
                          <a:rPr lang="en-GB" sz="1600" b="0" i="1" smtClean="0">
                            <a:solidFill>
                              <a:schemeClr val="bg1">
                                <a:lumMod val="95000"/>
                              </a:schemeClr>
                            </a:solidFill>
                            <a:latin typeface="Cambria Math" panose="02040503050406030204" pitchFamily="18" charset="0"/>
                          </a:rPr>
                          <m:t>𝑛</m:t>
                        </m:r>
                      </m:sub>
                    </m:sSub>
                    <m:r>
                      <a:rPr lang="en-GB" sz="1600" b="0" i="1" smtClean="0">
                        <a:solidFill>
                          <a:schemeClr val="bg1">
                            <a:lumMod val="95000"/>
                          </a:schemeClr>
                        </a:solidFill>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solidFill>
                          <a:schemeClr val="tx1"/>
                        </a:solidFill>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solidFill>
                          <a:schemeClr val="tx1"/>
                        </a:solidFill>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solidFill>
                          <a:schemeClr val="tx1"/>
                        </a:solidFill>
                        <a:latin typeface="Cambria Math" panose="02040503050406030204" pitchFamily="18" charset="0"/>
                      </a:rPr>
                      <m:t>)</m:t>
                    </m:r>
                  </m:oMath>
                </a14:m>
                <a:endParaRPr lang="en-GB" dirty="0">
                  <a:solidFill>
                    <a:schemeClr val="bg1">
                      <a:lumMod val="95000"/>
                    </a:schemeClr>
                  </a:solidFill>
                </a:endParaRPr>
              </a:p>
            </p:txBody>
          </p:sp>
        </mc:Choice>
        <mc:Fallback xmlns="">
          <p:sp>
            <p:nvSpPr>
              <p:cNvPr id="24" name="TextBox 23">
                <a:extLst>
                  <a:ext uri="{FF2B5EF4-FFF2-40B4-BE49-F238E27FC236}">
                    <a16:creationId xmlns:a16="http://schemas.microsoft.com/office/drawing/2014/main" id="{6BA14AC8-E6E7-D39E-880D-BFB1CFB5F0E8}"/>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146B60-4220-D2AA-8ED5-03D50E7F18EF}"/>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solidFill>
              </a:rPr>
              <a:t>Standard Deviation</a:t>
            </a:r>
          </a:p>
        </p:txBody>
      </p:sp>
      <p:sp>
        <p:nvSpPr>
          <p:cNvPr id="26" name="TextBox 25">
            <a:extLst>
              <a:ext uri="{FF2B5EF4-FFF2-40B4-BE49-F238E27FC236}">
                <a16:creationId xmlns:a16="http://schemas.microsoft.com/office/drawing/2014/main" id="{E05ADEB5-A12F-0E5B-1D68-F367EF56FA7F}"/>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solidFill>
              </a:rPr>
              <a:t>Mean</a:t>
            </a:r>
          </a:p>
          <a:p>
            <a:endParaRPr lang="en-GB" sz="800" b="1" dirty="0">
              <a:solidFill>
                <a:schemeClr val="accent1"/>
              </a:solidFill>
            </a:endParaRPr>
          </a:p>
        </p:txBody>
      </p:sp>
      <p:sp>
        <p:nvSpPr>
          <p:cNvPr id="27" name="TextBox 26">
            <a:extLst>
              <a:ext uri="{FF2B5EF4-FFF2-40B4-BE49-F238E27FC236}">
                <a16:creationId xmlns:a16="http://schemas.microsoft.com/office/drawing/2014/main" id="{5866F909-6866-FD75-3E6C-C9D51C823A8B}"/>
              </a:ext>
            </a:extLst>
          </p:cNvPr>
          <p:cNvSpPr txBox="1"/>
          <p:nvPr/>
        </p:nvSpPr>
        <p:spPr>
          <a:xfrm>
            <a:off x="7694001" y="1054239"/>
            <a:ext cx="744198" cy="215444"/>
          </a:xfrm>
          <a:prstGeom prst="rect">
            <a:avLst/>
          </a:prstGeom>
          <a:noFill/>
        </p:spPr>
        <p:txBody>
          <a:bodyPr wrap="square" rtlCol="0">
            <a:spAutoFit/>
          </a:bodyPr>
          <a:lstStyle/>
          <a:p>
            <a:r>
              <a:rPr lang="en-GB" sz="800" b="1" dirty="0">
                <a:solidFill>
                  <a:schemeClr val="bg1">
                    <a:lumMod val="95000"/>
                  </a:schemeClr>
                </a:solidFill>
              </a:rPr>
              <a:t>Error / Noise</a:t>
            </a:r>
          </a:p>
        </p:txBody>
      </p:sp>
      <p:sp>
        <p:nvSpPr>
          <p:cNvPr id="30" name="TextBox 29">
            <a:extLst>
              <a:ext uri="{FF2B5EF4-FFF2-40B4-BE49-F238E27FC236}">
                <a16:creationId xmlns:a16="http://schemas.microsoft.com/office/drawing/2014/main" id="{7F778B89-1897-1924-17CF-3FCC23E7A829}"/>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bg1">
                    <a:lumMod val="95000"/>
                  </a:schemeClr>
                </a:solidFill>
              </a:rPr>
              <a:t>Coefficients</a:t>
            </a:r>
          </a:p>
        </p:txBody>
      </p:sp>
      <p:sp>
        <p:nvSpPr>
          <p:cNvPr id="31" name="Left Brace 30">
            <a:extLst>
              <a:ext uri="{FF2B5EF4-FFF2-40B4-BE49-F238E27FC236}">
                <a16:creationId xmlns:a16="http://schemas.microsoft.com/office/drawing/2014/main" id="{543549CC-6D01-BE3F-56D6-EF2B983ADFEC}"/>
              </a:ext>
            </a:extLst>
          </p:cNvPr>
          <p:cNvSpPr/>
          <p:nvPr/>
        </p:nvSpPr>
        <p:spPr>
          <a:xfrm rot="5400000">
            <a:off x="6404356" y="830225"/>
            <a:ext cx="171653" cy="963426"/>
          </a:xfrm>
          <a:prstGeom prst="leftBrace">
            <a:avLst>
              <a:gd name="adj1" fmla="val 0"/>
              <a:gd name="adj2" fmla="val 51481"/>
            </a:avLst>
          </a:prstGeom>
          <a:ln w="12700">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bg1">
                  <a:lumMod val="95000"/>
                </a:schemeClr>
              </a:solidFill>
            </a:endParaRPr>
          </a:p>
        </p:txBody>
      </p:sp>
      <p:sp>
        <p:nvSpPr>
          <p:cNvPr id="32" name="TextBox 31">
            <a:extLst>
              <a:ext uri="{FF2B5EF4-FFF2-40B4-BE49-F238E27FC236}">
                <a16:creationId xmlns:a16="http://schemas.microsoft.com/office/drawing/2014/main" id="{87527180-377F-2DED-F396-80C5B1F447D8}"/>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bg1">
                    <a:lumMod val="95000"/>
                  </a:schemeClr>
                </a:solidFill>
              </a:rPr>
              <a:t>Intercept</a:t>
            </a:r>
          </a:p>
        </p:txBody>
      </p:sp>
      <p:sp>
        <p:nvSpPr>
          <p:cNvPr id="33" name="TextBox 32">
            <a:extLst>
              <a:ext uri="{FF2B5EF4-FFF2-40B4-BE49-F238E27FC236}">
                <a16:creationId xmlns:a16="http://schemas.microsoft.com/office/drawing/2014/main" id="{DE7EB1AA-B006-3247-9044-9D1E6F6E5540}"/>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bg1">
                    <a:lumMod val="95000"/>
                  </a:schemeClr>
                </a:solidFill>
              </a:rPr>
              <a:t>Slope</a:t>
            </a:r>
          </a:p>
        </p:txBody>
      </p:sp>
      <p:cxnSp>
        <p:nvCxnSpPr>
          <p:cNvPr id="34" name="Straight Arrow Connector 33">
            <a:extLst>
              <a:ext uri="{FF2B5EF4-FFF2-40B4-BE49-F238E27FC236}">
                <a16:creationId xmlns:a16="http://schemas.microsoft.com/office/drawing/2014/main" id="{19AE80D0-731F-6343-0564-B21546590399}"/>
              </a:ext>
            </a:extLst>
          </p:cNvPr>
          <p:cNvCxnSpPr>
            <a:cxnSpLocks/>
          </p:cNvCxnSpPr>
          <p:nvPr/>
        </p:nvCxnSpPr>
        <p:spPr>
          <a:xfrm>
            <a:off x="5769057" y="1324173"/>
            <a:ext cx="122124" cy="14492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9BA8BC-172E-29B5-2ACD-CF146203B557}"/>
              </a:ext>
            </a:extLst>
          </p:cNvPr>
          <p:cNvCxnSpPr>
            <a:cxnSpLocks/>
          </p:cNvCxnSpPr>
          <p:nvPr/>
        </p:nvCxnSpPr>
        <p:spPr>
          <a:xfrm flipH="1">
            <a:off x="7047860" y="1314297"/>
            <a:ext cx="132511" cy="139734"/>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17F18-A1AE-FB12-3203-959E5B192DFF}"/>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solidFill>
              </a:rPr>
              <a:t>Normal / Gaussian</a:t>
            </a:r>
          </a:p>
          <a:p>
            <a:pPr algn="ctr"/>
            <a:r>
              <a:rPr lang="en-GB" sz="800" b="1" dirty="0">
                <a:solidFill>
                  <a:schemeClr val="accent1"/>
                </a:solidFill>
              </a:rPr>
              <a:t>distribution</a:t>
            </a:r>
          </a:p>
        </p:txBody>
      </p:sp>
      <p:cxnSp>
        <p:nvCxnSpPr>
          <p:cNvPr id="37" name="Straight Arrow Connector 36">
            <a:extLst>
              <a:ext uri="{FF2B5EF4-FFF2-40B4-BE49-F238E27FC236}">
                <a16:creationId xmlns:a16="http://schemas.microsoft.com/office/drawing/2014/main" id="{79136A4A-191C-8664-5244-7206EAED13F7}"/>
              </a:ext>
            </a:extLst>
          </p:cNvPr>
          <p:cNvCxnSpPr>
            <a:cxnSpLocks/>
            <a:stCxn id="27" idx="2"/>
          </p:cNvCxnSpPr>
          <p:nvPr/>
        </p:nvCxnSpPr>
        <p:spPr>
          <a:xfrm>
            <a:off x="8066100" y="1269683"/>
            <a:ext cx="0" cy="19941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99E0902-0BE7-7F6C-9407-E69144075FF7}"/>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CCFAE5F-3253-E998-CF2E-995FCA10A10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677FC2-597D-B62E-7EDB-9548192E81BB}"/>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70515D1-E2A9-B8A6-D2C9-412A9153F256}"/>
              </a:ext>
            </a:extLst>
          </p:cNvPr>
          <p:cNvGrpSpPr/>
          <p:nvPr/>
        </p:nvGrpSpPr>
        <p:grpSpPr>
          <a:xfrm>
            <a:off x="4277543" y="247593"/>
            <a:ext cx="4633722" cy="553523"/>
            <a:chOff x="547986" y="242357"/>
            <a:chExt cx="4633722" cy="543281"/>
          </a:xfrm>
        </p:grpSpPr>
        <p:sp>
          <p:nvSpPr>
            <p:cNvPr id="14" name="Rectangle 13">
              <a:extLst>
                <a:ext uri="{FF2B5EF4-FFF2-40B4-BE49-F238E27FC236}">
                  <a16:creationId xmlns:a16="http://schemas.microsoft.com/office/drawing/2014/main" id="{47957486-D310-203B-9064-E19061218585}"/>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E5609C75-E164-01DC-B4E1-2561A4CC72B6}"/>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pic>
        <p:nvPicPr>
          <p:cNvPr id="16" name="Picture 15">
            <a:extLst>
              <a:ext uri="{FF2B5EF4-FFF2-40B4-BE49-F238E27FC236}">
                <a16:creationId xmlns:a16="http://schemas.microsoft.com/office/drawing/2014/main" id="{77D691F5-6339-1041-A3F0-549E26379FBE}"/>
              </a:ext>
            </a:extLst>
          </p:cNvPr>
          <p:cNvPicPr>
            <a:picLocks noChangeAspect="1"/>
          </p:cNvPicPr>
          <p:nvPr/>
        </p:nvPicPr>
        <p:blipFill>
          <a:blip r:embed="rId9"/>
          <a:srcRect/>
          <a:stretch/>
        </p:blipFill>
        <p:spPr>
          <a:xfrm>
            <a:off x="5131025" y="2653062"/>
            <a:ext cx="3708444" cy="2199925"/>
          </a:xfrm>
          <a:prstGeom prst="rect">
            <a:avLst/>
          </a:prstGeom>
        </p:spPr>
      </p:pic>
    </p:spTree>
    <p:extLst>
      <p:ext uri="{BB962C8B-B14F-4D97-AF65-F5344CB8AC3E}">
        <p14:creationId xmlns:p14="http://schemas.microsoft.com/office/powerpoint/2010/main" val="121704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prstGeom prst="rect">
            <a:avLst/>
          </a:prstGeom>
        </p:spPr>
        <p:txBody>
          <a:bodyPr>
            <a:normAutofit/>
          </a:bodyPr>
          <a:lstStyle/>
          <a:p>
            <a:r>
              <a:rPr lang="en-GB" dirty="0"/>
              <a:t>Inequality </a:t>
            </a:r>
            <a:r>
              <a:rPr lang="en-GB" dirty="0">
                <a:sym typeface="Wingdings" panose="05000000000000000000" pitchFamily="2" charset="2"/>
              </a:rPr>
              <a:t> </a:t>
            </a:r>
            <a:r>
              <a:rPr lang="en-GB" dirty="0"/>
              <a:t>Social trust</a:t>
            </a:r>
            <a:endParaRPr dirty="0"/>
          </a:p>
        </p:txBody>
      </p:sp>
      <p:sp>
        <p:nvSpPr>
          <p:cNvPr id="5" name="Footer Placeholder 4"/>
          <p:cNvSpPr>
            <a:spLocks noGrp="1"/>
          </p:cNvSpPr>
          <p:nvPr>
            <p:ph type="ftr" sz="quarter" idx="11"/>
          </p:nvPr>
        </p:nvSpPr>
        <p:spPr/>
        <p:txBody>
          <a:bodyPr/>
          <a:lstStyle/>
          <a:p>
            <a:r>
              <a:rPr lang="en-US"/>
              <a:t>Comparisons and Associations</a:t>
            </a:r>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50</a:t>
            </a:fld>
            <a:endParaRPr lang="en-US" dirty="0"/>
          </a:p>
        </p:txBody>
      </p:sp>
      <p:graphicFrame>
        <p:nvGraphicFramePr>
          <p:cNvPr id="3" name="Table 2">
            <a:extLst>
              <a:ext uri="{FF2B5EF4-FFF2-40B4-BE49-F238E27FC236}">
                <a16:creationId xmlns:a16="http://schemas.microsoft.com/office/drawing/2014/main" id="{A0C14315-CCEC-5435-D7AF-9C6F17DEDE08}"/>
              </a:ext>
            </a:extLst>
          </p:cNvPr>
          <p:cNvGraphicFramePr>
            <a:graphicFrameLocks noGrp="1"/>
          </p:cNvGraphicFramePr>
          <p:nvPr/>
        </p:nvGraphicFramePr>
        <p:xfrm>
          <a:off x="4882249" y="1118645"/>
          <a:ext cx="3777175" cy="1896434"/>
        </p:xfrm>
        <a:graphic>
          <a:graphicData uri="http://schemas.openxmlformats.org/drawingml/2006/table">
            <a:tbl>
              <a:tblPr/>
              <a:tblGrid>
                <a:gridCol w="1259058">
                  <a:extLst>
                    <a:ext uri="{9D8B030D-6E8A-4147-A177-3AD203B41FA5}">
                      <a16:colId xmlns:a16="http://schemas.microsoft.com/office/drawing/2014/main" val="1417846975"/>
                    </a:ext>
                  </a:extLst>
                </a:gridCol>
                <a:gridCol w="946052">
                  <a:extLst>
                    <a:ext uri="{9D8B030D-6E8A-4147-A177-3AD203B41FA5}">
                      <a16:colId xmlns:a16="http://schemas.microsoft.com/office/drawing/2014/main" val="3471911975"/>
                    </a:ext>
                  </a:extLst>
                </a:gridCol>
                <a:gridCol w="1572065">
                  <a:extLst>
                    <a:ext uri="{9D8B030D-6E8A-4147-A177-3AD203B41FA5}">
                      <a16:colId xmlns:a16="http://schemas.microsoft.com/office/drawing/2014/main" val="2882838298"/>
                    </a:ext>
                  </a:extLst>
                </a:gridCol>
              </a:tblGrid>
              <a:tr h="262890">
                <a:tc gridSpan="3">
                  <a:txBody>
                    <a:bodyPr/>
                    <a:lstStyle/>
                    <a:p>
                      <a:pPr algn="l"/>
                      <a:r>
                        <a:rPr lang="en-GB" sz="1400" b="0" i="1" dirty="0">
                          <a:solidFill>
                            <a:srgbClr val="000000"/>
                          </a:solidFill>
                          <a:effectLst/>
                          <a:latin typeface="Arial" panose="020B0604020202020204" pitchFamily="34" charset="0"/>
                        </a:rPr>
                        <a:t>Descriptive Statistics</a:t>
                      </a:r>
                      <a:r>
                        <a:rPr lang="en-GB" sz="1400" b="0" dirty="0">
                          <a:solidFill>
                            <a:srgbClr val="000000"/>
                          </a:solidFill>
                          <a:effectLst/>
                          <a:latin typeface="Arial" panose="020B0604020202020204" pitchFamily="34" charset="0"/>
                        </a:rPr>
                        <a:t> </a:t>
                      </a:r>
                    </a:p>
                  </a:txBody>
                  <a:tcPr marL="68580" marR="47625" marT="28575" marB="28575"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lnL w="12700" cmpd="sng">
                      <a:noFill/>
                      <a:prstDash val="solid"/>
                    </a:lnL>
                  </a:tcPr>
                </a:tc>
                <a:tc hMerge="1">
                  <a:txBody>
                    <a:bodyPr/>
                    <a:lstStyle/>
                    <a:p>
                      <a:endParaRPr lang="en-GB"/>
                    </a:p>
                  </a:txBody>
                  <a:tcPr>
                    <a:lnL w="12700" cmpd="sng">
                      <a:noFill/>
                      <a:prstDash val="solid"/>
                    </a:lnL>
                  </a:tcPr>
                </a:tc>
                <a:extLst>
                  <a:ext uri="{0D108BD9-81ED-4DB2-BD59-A6C34878D82A}">
                    <a16:rowId xmlns:a16="http://schemas.microsoft.com/office/drawing/2014/main" val="1436120948"/>
                  </a:ext>
                </a:extLst>
              </a:tr>
              <a:tr h="234315">
                <a:tc>
                  <a:txBody>
                    <a:bodyPr/>
                    <a:lstStyle/>
                    <a:p>
                      <a:pPr algn="ctr"/>
                      <a:r>
                        <a:rPr lang="en-GB" sz="1400" b="0" dirty="0">
                          <a:solidFill>
                            <a:srgbClr val="000000"/>
                          </a:solidFill>
                          <a:effectLst/>
                          <a:latin typeface="Arial" panose="020B0604020202020204" pitchFamily="34" charset="0"/>
                        </a:rPr>
                        <a:t> </a:t>
                      </a:r>
                    </a:p>
                  </a:txBody>
                  <a:tcPr marL="57150" marR="57150" marT="14288" marB="14288"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1400" b="0" dirty="0" err="1">
                          <a:solidFill>
                            <a:srgbClr val="000000"/>
                          </a:solidFill>
                          <a:effectLst/>
                          <a:latin typeface="Arial" panose="020B0604020202020204" pitchFamily="34" charset="0"/>
                        </a:rPr>
                        <a:t>trust_pct</a:t>
                      </a:r>
                      <a:endParaRPr lang="en-GB" sz="1400" b="0" dirty="0">
                        <a:solidFill>
                          <a:srgbClr val="000000"/>
                        </a:solidFill>
                        <a:effectLst/>
                        <a:latin typeface="Arial" panose="020B0604020202020204" pitchFamily="34" charset="0"/>
                      </a:endParaRPr>
                    </a:p>
                  </a:txBody>
                  <a:tcPr marL="57150" marR="57150" marT="14288" marB="14288" anchor="ctr">
                    <a:lnL>
                      <a:noFill/>
                    </a:lnL>
                    <a:lnR>
                      <a:noFill/>
                    </a:lnR>
                    <a:lnB w="6350" cap="flat" cmpd="sng" algn="ctr">
                      <a:solidFill>
                        <a:srgbClr val="000000"/>
                      </a:solidFill>
                      <a:prstDash val="solid"/>
                      <a:round/>
                      <a:headEnd type="none" w="med" len="med"/>
                      <a:tailEnd type="none" w="med" len="med"/>
                    </a:lnB>
                    <a:noFill/>
                  </a:tcPr>
                </a:tc>
                <a:tc>
                  <a:txBody>
                    <a:bodyPr/>
                    <a:lstStyle/>
                    <a:p>
                      <a:pPr algn="ctr"/>
                      <a:r>
                        <a:rPr lang="en-GB" sz="1400" b="0" dirty="0">
                          <a:solidFill>
                            <a:srgbClr val="000000"/>
                          </a:solidFill>
                          <a:effectLst/>
                          <a:latin typeface="Arial" panose="020B0604020202020204" pitchFamily="34" charset="0"/>
                        </a:rPr>
                        <a:t>inequality_s80s20</a:t>
                      </a:r>
                    </a:p>
                  </a:txBody>
                  <a:tcPr marL="57150" marR="57150" marT="14288" marB="14288" anchor="ctr">
                    <a:lnL>
                      <a:noFill/>
                    </a:lnL>
                    <a:lnR>
                      <a:noFill/>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6796213"/>
                  </a:ext>
                </a:extLst>
              </a:tr>
              <a:tr h="261938">
                <a:tc>
                  <a:txBody>
                    <a:bodyPr/>
                    <a:lstStyle/>
                    <a:p>
                      <a:pPr algn="l"/>
                      <a:r>
                        <a:rPr lang="en-GB" sz="1400" b="0" dirty="0">
                          <a:solidFill>
                            <a:srgbClr val="000000"/>
                          </a:solidFill>
                          <a:effectLst/>
                          <a:latin typeface="Arial" panose="020B0604020202020204" pitchFamily="34" charset="0"/>
                        </a:rPr>
                        <a:t>Valid</a:t>
                      </a:r>
                    </a:p>
                  </a:txBody>
                  <a:tcPr marL="57150" marR="68580" marT="51435" marB="4763"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a:r>
                        <a:rPr lang="en-GB" sz="1400" b="1" dirty="0">
                          <a:solidFill>
                            <a:srgbClr val="000000"/>
                          </a:solidFill>
                          <a:effectLst/>
                          <a:latin typeface="Arial" panose="020B0604020202020204" pitchFamily="34" charset="0"/>
                        </a:rPr>
                        <a:t>89</a:t>
                      </a:r>
                    </a:p>
                  </a:txBody>
                  <a:tcPr marL="57150" marR="68580" marT="51435" marB="4763"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a:r>
                        <a:rPr lang="en-GB" sz="1400" b="1" dirty="0">
                          <a:solidFill>
                            <a:srgbClr val="000000"/>
                          </a:solidFill>
                          <a:effectLst/>
                          <a:latin typeface="Arial" panose="020B0604020202020204" pitchFamily="34" charset="0"/>
                        </a:rPr>
                        <a:t>79</a:t>
                      </a:r>
                    </a:p>
                  </a:txBody>
                  <a:tcPr marL="57150" marR="68580" marT="51435" marB="4763"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58864117"/>
                  </a:ext>
                </a:extLst>
              </a:tr>
              <a:tr h="215265">
                <a:tc>
                  <a:txBody>
                    <a:bodyPr/>
                    <a:lstStyle/>
                    <a:p>
                      <a:pPr algn="l"/>
                      <a:r>
                        <a:rPr lang="en-GB" sz="1400" b="0" dirty="0">
                          <a:solidFill>
                            <a:srgbClr val="000000"/>
                          </a:solidFill>
                          <a:effectLst/>
                          <a:latin typeface="Arial" panose="020B0604020202020204" pitchFamily="34" charset="0"/>
                        </a:rPr>
                        <a:t>Missing</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0</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10</a:t>
                      </a:r>
                    </a:p>
                  </a:txBody>
                  <a:tcPr marL="57150" marR="68580" marT="4763" marB="4763" anchor="ctr">
                    <a:lnL>
                      <a:noFill/>
                    </a:lnL>
                    <a:lnR>
                      <a:noFill/>
                    </a:lnR>
                    <a:lnT>
                      <a:noFill/>
                    </a:lnT>
                    <a:lnB>
                      <a:noFill/>
                    </a:lnB>
                    <a:noFill/>
                  </a:tcPr>
                </a:tc>
                <a:extLst>
                  <a:ext uri="{0D108BD9-81ED-4DB2-BD59-A6C34878D82A}">
                    <a16:rowId xmlns:a16="http://schemas.microsoft.com/office/drawing/2014/main" val="3085589632"/>
                  </a:ext>
                </a:extLst>
              </a:tr>
              <a:tr h="215265">
                <a:tc>
                  <a:txBody>
                    <a:bodyPr/>
                    <a:lstStyle/>
                    <a:p>
                      <a:pPr algn="l"/>
                      <a:r>
                        <a:rPr lang="en-GB" sz="1400" b="0" dirty="0">
                          <a:solidFill>
                            <a:srgbClr val="000000"/>
                          </a:solidFill>
                          <a:effectLst/>
                          <a:latin typeface="Arial" panose="020B0604020202020204" pitchFamily="34" charset="0"/>
                        </a:rPr>
                        <a:t>Mean</a:t>
                      </a:r>
                    </a:p>
                  </a:txBody>
                  <a:tcPr marL="57150" marR="68580" marT="4763" marB="4763" anchor="ctr">
                    <a:lnL>
                      <a:noFill/>
                    </a:lnL>
                    <a:lnR>
                      <a:noFill/>
                    </a:lnR>
                    <a:lnT>
                      <a:noFill/>
                    </a:lnT>
                    <a:lnB>
                      <a:noFill/>
                    </a:lnB>
                    <a:noFill/>
                  </a:tcPr>
                </a:tc>
                <a:tc>
                  <a:txBody>
                    <a:bodyPr/>
                    <a:lstStyle/>
                    <a:p>
                      <a:pPr algn="ctr"/>
                      <a:r>
                        <a:rPr lang="en-GB" sz="1400" b="0">
                          <a:solidFill>
                            <a:srgbClr val="000000"/>
                          </a:solidFill>
                          <a:effectLst/>
                          <a:latin typeface="Arial" panose="020B0604020202020204" pitchFamily="34" charset="0"/>
                        </a:rPr>
                        <a:t>25.731</a:t>
                      </a:r>
                    </a:p>
                  </a:txBody>
                  <a:tcPr marL="57150" marR="68580" marT="4763" marB="4763" anchor="ctr">
                    <a:lnL>
                      <a:noFill/>
                    </a:lnL>
                    <a:lnR>
                      <a:noFill/>
                    </a:lnR>
                    <a:lnT>
                      <a:noFill/>
                    </a:lnT>
                    <a:lnB>
                      <a:noFill/>
                    </a:lnB>
                    <a:noFill/>
                  </a:tcPr>
                </a:tc>
                <a:tc>
                  <a:txBody>
                    <a:bodyPr/>
                    <a:lstStyle/>
                    <a:p>
                      <a:pPr algn="ctr"/>
                      <a:r>
                        <a:rPr lang="en-GB" sz="1400" b="0">
                          <a:solidFill>
                            <a:srgbClr val="000000"/>
                          </a:solidFill>
                          <a:effectLst/>
                          <a:latin typeface="Arial" panose="020B0604020202020204" pitchFamily="34" charset="0"/>
                        </a:rPr>
                        <a:t>6.504</a:t>
                      </a:r>
                    </a:p>
                  </a:txBody>
                  <a:tcPr marL="57150" marR="68580" marT="4763" marB="4763" anchor="ctr">
                    <a:lnL>
                      <a:noFill/>
                    </a:lnL>
                    <a:lnR>
                      <a:noFill/>
                    </a:lnR>
                    <a:lnT>
                      <a:noFill/>
                    </a:lnT>
                    <a:lnB>
                      <a:noFill/>
                    </a:lnB>
                    <a:noFill/>
                  </a:tcPr>
                </a:tc>
                <a:extLst>
                  <a:ext uri="{0D108BD9-81ED-4DB2-BD59-A6C34878D82A}">
                    <a16:rowId xmlns:a16="http://schemas.microsoft.com/office/drawing/2014/main" val="987121928"/>
                  </a:ext>
                </a:extLst>
              </a:tr>
              <a:tr h="215265">
                <a:tc>
                  <a:txBody>
                    <a:bodyPr/>
                    <a:lstStyle/>
                    <a:p>
                      <a:pPr algn="l"/>
                      <a:r>
                        <a:rPr lang="en-GB" sz="1400" b="0" dirty="0">
                          <a:solidFill>
                            <a:srgbClr val="000000"/>
                          </a:solidFill>
                          <a:effectLst/>
                          <a:latin typeface="Arial" panose="020B0604020202020204" pitchFamily="34" charset="0"/>
                        </a:rPr>
                        <a:t>Std. Deviation</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18.406</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2.597</a:t>
                      </a:r>
                    </a:p>
                  </a:txBody>
                  <a:tcPr marL="57150" marR="68580" marT="4763" marB="4763" anchor="ctr">
                    <a:lnL>
                      <a:noFill/>
                    </a:lnL>
                    <a:lnR>
                      <a:noFill/>
                    </a:lnR>
                    <a:lnT>
                      <a:noFill/>
                    </a:lnT>
                    <a:lnB>
                      <a:noFill/>
                    </a:lnB>
                    <a:noFill/>
                  </a:tcPr>
                </a:tc>
                <a:extLst>
                  <a:ext uri="{0D108BD9-81ED-4DB2-BD59-A6C34878D82A}">
                    <a16:rowId xmlns:a16="http://schemas.microsoft.com/office/drawing/2014/main" val="1348860401"/>
                  </a:ext>
                </a:extLst>
              </a:tr>
              <a:tr h="215265">
                <a:tc>
                  <a:txBody>
                    <a:bodyPr/>
                    <a:lstStyle/>
                    <a:p>
                      <a:pPr algn="l"/>
                      <a:r>
                        <a:rPr lang="en-GB" sz="1400" b="0" dirty="0">
                          <a:solidFill>
                            <a:srgbClr val="000000"/>
                          </a:solidFill>
                          <a:effectLst/>
                          <a:latin typeface="Arial" panose="020B0604020202020204" pitchFamily="34" charset="0"/>
                        </a:rPr>
                        <a:t>Minimum</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2.140</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3.517</a:t>
                      </a:r>
                    </a:p>
                  </a:txBody>
                  <a:tcPr marL="57150" marR="68580" marT="4763" marB="4763" anchor="ctr">
                    <a:lnL>
                      <a:noFill/>
                    </a:lnL>
                    <a:lnR>
                      <a:noFill/>
                    </a:lnR>
                    <a:lnT>
                      <a:noFill/>
                    </a:lnT>
                    <a:lnB>
                      <a:noFill/>
                    </a:lnB>
                    <a:noFill/>
                  </a:tcPr>
                </a:tc>
                <a:extLst>
                  <a:ext uri="{0D108BD9-81ED-4DB2-BD59-A6C34878D82A}">
                    <a16:rowId xmlns:a16="http://schemas.microsoft.com/office/drawing/2014/main" val="127423817"/>
                  </a:ext>
                </a:extLst>
              </a:tr>
              <a:tr h="215265">
                <a:tc>
                  <a:txBody>
                    <a:bodyPr/>
                    <a:lstStyle/>
                    <a:p>
                      <a:pPr algn="l"/>
                      <a:r>
                        <a:rPr lang="en-GB" sz="1400" b="0" dirty="0">
                          <a:solidFill>
                            <a:srgbClr val="000000"/>
                          </a:solidFill>
                          <a:effectLst/>
                          <a:latin typeface="Arial" panose="020B0604020202020204" pitchFamily="34" charset="0"/>
                        </a:rPr>
                        <a:t>Maximum</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77.420</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16.644</a:t>
                      </a:r>
                    </a:p>
                  </a:txBody>
                  <a:tcPr marL="57150" marR="68580" marT="4763" marB="4763" anchor="ctr">
                    <a:lnL>
                      <a:noFill/>
                    </a:lnL>
                    <a:lnR>
                      <a:noFill/>
                    </a:lnR>
                    <a:lnT>
                      <a:noFill/>
                    </a:lnT>
                    <a:lnB>
                      <a:noFill/>
                    </a:lnB>
                    <a:noFill/>
                  </a:tcPr>
                </a:tc>
                <a:extLst>
                  <a:ext uri="{0D108BD9-81ED-4DB2-BD59-A6C34878D82A}">
                    <a16:rowId xmlns:a16="http://schemas.microsoft.com/office/drawing/2014/main" val="2486268145"/>
                  </a:ext>
                </a:extLst>
              </a:tr>
            </a:tbl>
          </a:graphicData>
        </a:graphic>
      </p:graphicFrame>
      <p:sp>
        <p:nvSpPr>
          <p:cNvPr id="4" name="Date Placeholder 3">
            <a:extLst>
              <a:ext uri="{FF2B5EF4-FFF2-40B4-BE49-F238E27FC236}">
                <a16:creationId xmlns:a16="http://schemas.microsoft.com/office/drawing/2014/main" id="{A4ACD17F-A726-D793-29D0-2E3448354AF1}"/>
              </a:ext>
            </a:extLst>
          </p:cNvPr>
          <p:cNvSpPr>
            <a:spLocks noGrp="1"/>
          </p:cNvSpPr>
          <p:nvPr>
            <p:ph type="dt" sz="half" idx="10"/>
          </p:nvPr>
        </p:nvSpPr>
        <p:spPr/>
        <p:txBody>
          <a:bodyPr/>
          <a:lstStyle/>
          <a:p>
            <a:endParaRPr lang="en-GB" dirty="0"/>
          </a:p>
        </p:txBody>
      </p:sp>
      <p:pic>
        <p:nvPicPr>
          <p:cNvPr id="12" name="Picture 11">
            <a:extLst>
              <a:ext uri="{FF2B5EF4-FFF2-40B4-BE49-F238E27FC236}">
                <a16:creationId xmlns:a16="http://schemas.microsoft.com/office/drawing/2014/main" id="{20787F33-4CD8-DBAD-424F-53CB7F065CE4}"/>
              </a:ext>
            </a:extLst>
          </p:cNvPr>
          <p:cNvPicPr>
            <a:picLocks noChangeAspect="1"/>
          </p:cNvPicPr>
          <p:nvPr/>
        </p:nvPicPr>
        <p:blipFill>
          <a:blip r:embed="rId3">
            <a:extLst>
              <a:ext uri="{28A0092B-C50C-407E-A947-70E740481C1C}">
                <a14:useLocalDpi xmlns:a14="http://schemas.microsoft.com/office/drawing/2010/main" val="0"/>
              </a:ext>
            </a:extLst>
          </a:blip>
          <a:srcRect r="8422"/>
          <a:stretch/>
        </p:blipFill>
        <p:spPr>
          <a:xfrm>
            <a:off x="676490" y="1470284"/>
            <a:ext cx="4050000" cy="2949191"/>
          </a:xfrm>
          <a:prstGeom prst="rect">
            <a:avLst/>
          </a:prstGeom>
        </p:spPr>
      </p:pic>
      <p:sp>
        <p:nvSpPr>
          <p:cNvPr id="15" name="Rectangle 14">
            <a:extLst>
              <a:ext uri="{FF2B5EF4-FFF2-40B4-BE49-F238E27FC236}">
                <a16:creationId xmlns:a16="http://schemas.microsoft.com/office/drawing/2014/main" id="{EF742F91-07C1-3C8E-EF82-ACF2171BC440}"/>
              </a:ext>
            </a:extLst>
          </p:cNvPr>
          <p:cNvSpPr/>
          <p:nvPr/>
        </p:nvSpPr>
        <p:spPr>
          <a:xfrm>
            <a:off x="6244391" y="1639514"/>
            <a:ext cx="1949115" cy="249444"/>
          </a:xfrm>
          <a:prstGeom prst="rect">
            <a:avLst/>
          </a:prstGeom>
          <a:solidFill>
            <a:srgbClr val="DA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F9FA8AC8-311E-BFF9-EC3C-D3E6077CA660}"/>
              </a:ext>
            </a:extLst>
          </p:cNvPr>
          <p:cNvSpPr/>
          <p:nvPr/>
        </p:nvSpPr>
        <p:spPr>
          <a:xfrm>
            <a:off x="6244390" y="2060842"/>
            <a:ext cx="818147" cy="249444"/>
          </a:xfrm>
          <a:prstGeom prst="rect">
            <a:avLst/>
          </a:prstGeom>
          <a:solidFill>
            <a:srgbClr val="3F739B">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9" name="Picture 5">
            <a:extLst>
              <a:ext uri="{FF2B5EF4-FFF2-40B4-BE49-F238E27FC236}">
                <a16:creationId xmlns:a16="http://schemas.microsoft.com/office/drawing/2014/main" id="{763B8D0C-53B5-E4B9-CF7A-A51451BA2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819772" y="3094135"/>
            <a:ext cx="2039885" cy="13599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46F8452B-698B-338D-F9BE-8178D0919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57259" y="3094135"/>
            <a:ext cx="2039886" cy="135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12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prstGeom prst="rect">
            <a:avLst/>
          </a:prstGeom>
        </p:spPr>
        <p:txBody>
          <a:bodyPr>
            <a:normAutofit/>
          </a:bodyPr>
          <a:lstStyle/>
          <a:p>
            <a:r>
              <a:rPr lang="en-GB" dirty="0"/>
              <a:t>Inequality </a:t>
            </a:r>
            <a:r>
              <a:rPr lang="en-GB" b="0" dirty="0">
                <a:sym typeface="Wingdings" panose="05000000000000000000" pitchFamily="2" charset="2"/>
              </a:rPr>
              <a:t></a:t>
            </a:r>
            <a:r>
              <a:rPr lang="en-GB" dirty="0">
                <a:sym typeface="Wingdings" panose="05000000000000000000" pitchFamily="2" charset="2"/>
              </a:rPr>
              <a:t> </a:t>
            </a:r>
            <a:r>
              <a:rPr lang="en-GB" dirty="0"/>
              <a:t>Social trust</a:t>
            </a:r>
            <a:endParaRPr dirty="0"/>
          </a:p>
        </p:txBody>
      </p:sp>
      <p:sp>
        <p:nvSpPr>
          <p:cNvPr id="5" name="Footer Placeholder 4"/>
          <p:cNvSpPr>
            <a:spLocks noGrp="1"/>
          </p:cNvSpPr>
          <p:nvPr>
            <p:ph type="ftr" sz="quarter" idx="11"/>
          </p:nvPr>
        </p:nvSpPr>
        <p:spPr/>
        <p:txBody>
          <a:bodyPr/>
          <a:lstStyle/>
          <a:p>
            <a:r>
              <a:rPr lang="en-US"/>
              <a:t>Comparisons and Associations</a:t>
            </a:r>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51</a:t>
            </a:fld>
            <a:endParaRPr lang="en-US" dirty="0"/>
          </a:p>
        </p:txBody>
      </p:sp>
      <p:graphicFrame>
        <p:nvGraphicFramePr>
          <p:cNvPr id="3" name="Table 2">
            <a:extLst>
              <a:ext uri="{FF2B5EF4-FFF2-40B4-BE49-F238E27FC236}">
                <a16:creationId xmlns:a16="http://schemas.microsoft.com/office/drawing/2014/main" id="{A0C14315-CCEC-5435-D7AF-9C6F17DEDE08}"/>
              </a:ext>
            </a:extLst>
          </p:cNvPr>
          <p:cNvGraphicFramePr>
            <a:graphicFrameLocks noGrp="1"/>
          </p:cNvGraphicFramePr>
          <p:nvPr/>
        </p:nvGraphicFramePr>
        <p:xfrm>
          <a:off x="4882249" y="1118645"/>
          <a:ext cx="3777175" cy="1896434"/>
        </p:xfrm>
        <a:graphic>
          <a:graphicData uri="http://schemas.openxmlformats.org/drawingml/2006/table">
            <a:tbl>
              <a:tblPr/>
              <a:tblGrid>
                <a:gridCol w="1259058">
                  <a:extLst>
                    <a:ext uri="{9D8B030D-6E8A-4147-A177-3AD203B41FA5}">
                      <a16:colId xmlns:a16="http://schemas.microsoft.com/office/drawing/2014/main" val="1417846975"/>
                    </a:ext>
                  </a:extLst>
                </a:gridCol>
                <a:gridCol w="946052">
                  <a:extLst>
                    <a:ext uri="{9D8B030D-6E8A-4147-A177-3AD203B41FA5}">
                      <a16:colId xmlns:a16="http://schemas.microsoft.com/office/drawing/2014/main" val="3471911975"/>
                    </a:ext>
                  </a:extLst>
                </a:gridCol>
                <a:gridCol w="1572065">
                  <a:extLst>
                    <a:ext uri="{9D8B030D-6E8A-4147-A177-3AD203B41FA5}">
                      <a16:colId xmlns:a16="http://schemas.microsoft.com/office/drawing/2014/main" val="2882838298"/>
                    </a:ext>
                  </a:extLst>
                </a:gridCol>
              </a:tblGrid>
              <a:tr h="262890">
                <a:tc gridSpan="3">
                  <a:txBody>
                    <a:bodyPr/>
                    <a:lstStyle/>
                    <a:p>
                      <a:pPr algn="l"/>
                      <a:r>
                        <a:rPr lang="en-GB" sz="1400" b="0" i="1" dirty="0">
                          <a:solidFill>
                            <a:srgbClr val="000000"/>
                          </a:solidFill>
                          <a:effectLst/>
                          <a:latin typeface="Arial" panose="020B0604020202020204" pitchFamily="34" charset="0"/>
                        </a:rPr>
                        <a:t>Descriptive Statistics</a:t>
                      </a:r>
                      <a:r>
                        <a:rPr lang="en-GB" sz="1400" b="0" dirty="0">
                          <a:solidFill>
                            <a:srgbClr val="000000"/>
                          </a:solidFill>
                          <a:effectLst/>
                          <a:latin typeface="Arial" panose="020B0604020202020204" pitchFamily="34" charset="0"/>
                        </a:rPr>
                        <a:t> </a:t>
                      </a:r>
                    </a:p>
                  </a:txBody>
                  <a:tcPr marL="68580" marR="47625" marT="28575" marB="28575"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lnL w="12700" cmpd="sng">
                      <a:noFill/>
                      <a:prstDash val="solid"/>
                    </a:lnL>
                  </a:tcPr>
                </a:tc>
                <a:tc hMerge="1">
                  <a:txBody>
                    <a:bodyPr/>
                    <a:lstStyle/>
                    <a:p>
                      <a:endParaRPr lang="en-GB"/>
                    </a:p>
                  </a:txBody>
                  <a:tcPr>
                    <a:lnL w="12700" cmpd="sng">
                      <a:noFill/>
                      <a:prstDash val="solid"/>
                    </a:lnL>
                  </a:tcPr>
                </a:tc>
                <a:extLst>
                  <a:ext uri="{0D108BD9-81ED-4DB2-BD59-A6C34878D82A}">
                    <a16:rowId xmlns:a16="http://schemas.microsoft.com/office/drawing/2014/main" val="1436120948"/>
                  </a:ext>
                </a:extLst>
              </a:tr>
              <a:tr h="234315">
                <a:tc>
                  <a:txBody>
                    <a:bodyPr/>
                    <a:lstStyle/>
                    <a:p>
                      <a:pPr algn="ctr"/>
                      <a:r>
                        <a:rPr lang="en-GB" sz="1400" b="0" dirty="0">
                          <a:solidFill>
                            <a:srgbClr val="000000"/>
                          </a:solidFill>
                          <a:effectLst/>
                          <a:latin typeface="Arial" panose="020B0604020202020204" pitchFamily="34" charset="0"/>
                        </a:rPr>
                        <a:t> </a:t>
                      </a:r>
                    </a:p>
                  </a:txBody>
                  <a:tcPr marL="57150" marR="57150" marT="14288" marB="14288"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1400" b="0" dirty="0" err="1">
                          <a:solidFill>
                            <a:srgbClr val="000000"/>
                          </a:solidFill>
                          <a:effectLst/>
                          <a:latin typeface="Arial" panose="020B0604020202020204" pitchFamily="34" charset="0"/>
                        </a:rPr>
                        <a:t>trust_pct</a:t>
                      </a:r>
                      <a:endParaRPr lang="en-GB" sz="1400" b="0" dirty="0">
                        <a:solidFill>
                          <a:srgbClr val="000000"/>
                        </a:solidFill>
                        <a:effectLst/>
                        <a:latin typeface="Arial" panose="020B0604020202020204" pitchFamily="34" charset="0"/>
                      </a:endParaRPr>
                    </a:p>
                  </a:txBody>
                  <a:tcPr marL="57150" marR="57150" marT="14288" marB="14288" anchor="ctr">
                    <a:lnL>
                      <a:noFill/>
                    </a:lnL>
                    <a:lnR>
                      <a:noFill/>
                    </a:lnR>
                    <a:lnB w="6350" cap="flat" cmpd="sng" algn="ctr">
                      <a:solidFill>
                        <a:srgbClr val="000000"/>
                      </a:solidFill>
                      <a:prstDash val="solid"/>
                      <a:round/>
                      <a:headEnd type="none" w="med" len="med"/>
                      <a:tailEnd type="none" w="med" len="med"/>
                    </a:lnB>
                    <a:noFill/>
                  </a:tcPr>
                </a:tc>
                <a:tc>
                  <a:txBody>
                    <a:bodyPr/>
                    <a:lstStyle/>
                    <a:p>
                      <a:pPr algn="ctr"/>
                      <a:r>
                        <a:rPr lang="en-GB" sz="1400" b="0" dirty="0">
                          <a:solidFill>
                            <a:srgbClr val="000000"/>
                          </a:solidFill>
                          <a:effectLst/>
                          <a:latin typeface="Arial" panose="020B0604020202020204" pitchFamily="34" charset="0"/>
                        </a:rPr>
                        <a:t>inequality_s80s20</a:t>
                      </a:r>
                    </a:p>
                  </a:txBody>
                  <a:tcPr marL="57150" marR="57150" marT="14288" marB="14288" anchor="ctr">
                    <a:lnL>
                      <a:noFill/>
                    </a:lnL>
                    <a:lnR>
                      <a:noFill/>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6796213"/>
                  </a:ext>
                </a:extLst>
              </a:tr>
              <a:tr h="261938">
                <a:tc>
                  <a:txBody>
                    <a:bodyPr/>
                    <a:lstStyle/>
                    <a:p>
                      <a:pPr algn="l"/>
                      <a:r>
                        <a:rPr lang="en-GB" sz="1400" b="0" dirty="0">
                          <a:solidFill>
                            <a:srgbClr val="000000"/>
                          </a:solidFill>
                          <a:effectLst/>
                          <a:latin typeface="Arial" panose="020B0604020202020204" pitchFamily="34" charset="0"/>
                        </a:rPr>
                        <a:t>Valid</a:t>
                      </a:r>
                    </a:p>
                  </a:txBody>
                  <a:tcPr marL="57150" marR="68580" marT="51435" marB="4763"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a:r>
                        <a:rPr lang="en-GB" sz="1400" b="1" dirty="0">
                          <a:solidFill>
                            <a:srgbClr val="000000"/>
                          </a:solidFill>
                          <a:effectLst/>
                          <a:latin typeface="Arial" panose="020B0604020202020204" pitchFamily="34" charset="0"/>
                        </a:rPr>
                        <a:t>89</a:t>
                      </a:r>
                    </a:p>
                  </a:txBody>
                  <a:tcPr marL="57150" marR="68580" marT="51435" marB="4763"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a:r>
                        <a:rPr lang="en-GB" sz="1400" b="1" dirty="0">
                          <a:solidFill>
                            <a:srgbClr val="000000"/>
                          </a:solidFill>
                          <a:effectLst/>
                          <a:latin typeface="Arial" panose="020B0604020202020204" pitchFamily="34" charset="0"/>
                        </a:rPr>
                        <a:t>79</a:t>
                      </a:r>
                    </a:p>
                  </a:txBody>
                  <a:tcPr marL="57150" marR="68580" marT="51435" marB="4763"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58864117"/>
                  </a:ext>
                </a:extLst>
              </a:tr>
              <a:tr h="215265">
                <a:tc>
                  <a:txBody>
                    <a:bodyPr/>
                    <a:lstStyle/>
                    <a:p>
                      <a:pPr algn="l"/>
                      <a:r>
                        <a:rPr lang="en-GB" sz="1400" b="0" dirty="0">
                          <a:solidFill>
                            <a:srgbClr val="000000"/>
                          </a:solidFill>
                          <a:effectLst/>
                          <a:latin typeface="Arial" panose="020B0604020202020204" pitchFamily="34" charset="0"/>
                        </a:rPr>
                        <a:t>Missing</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0</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10</a:t>
                      </a:r>
                    </a:p>
                  </a:txBody>
                  <a:tcPr marL="57150" marR="68580" marT="4763" marB="4763" anchor="ctr">
                    <a:lnL>
                      <a:noFill/>
                    </a:lnL>
                    <a:lnR>
                      <a:noFill/>
                    </a:lnR>
                    <a:lnT>
                      <a:noFill/>
                    </a:lnT>
                    <a:lnB>
                      <a:noFill/>
                    </a:lnB>
                    <a:noFill/>
                  </a:tcPr>
                </a:tc>
                <a:extLst>
                  <a:ext uri="{0D108BD9-81ED-4DB2-BD59-A6C34878D82A}">
                    <a16:rowId xmlns:a16="http://schemas.microsoft.com/office/drawing/2014/main" val="3085589632"/>
                  </a:ext>
                </a:extLst>
              </a:tr>
              <a:tr h="215265">
                <a:tc>
                  <a:txBody>
                    <a:bodyPr/>
                    <a:lstStyle/>
                    <a:p>
                      <a:pPr algn="l"/>
                      <a:r>
                        <a:rPr lang="en-GB" sz="1400" b="0" dirty="0">
                          <a:solidFill>
                            <a:srgbClr val="000000"/>
                          </a:solidFill>
                          <a:effectLst/>
                          <a:latin typeface="Arial" panose="020B0604020202020204" pitchFamily="34" charset="0"/>
                        </a:rPr>
                        <a:t>Mean</a:t>
                      </a:r>
                    </a:p>
                  </a:txBody>
                  <a:tcPr marL="57150" marR="68580" marT="4763" marB="4763" anchor="ctr">
                    <a:lnL>
                      <a:noFill/>
                    </a:lnL>
                    <a:lnR>
                      <a:noFill/>
                    </a:lnR>
                    <a:lnT>
                      <a:noFill/>
                    </a:lnT>
                    <a:lnB>
                      <a:noFill/>
                    </a:lnB>
                    <a:noFill/>
                  </a:tcPr>
                </a:tc>
                <a:tc>
                  <a:txBody>
                    <a:bodyPr/>
                    <a:lstStyle/>
                    <a:p>
                      <a:pPr algn="ctr"/>
                      <a:r>
                        <a:rPr lang="en-GB" sz="1400" b="0">
                          <a:solidFill>
                            <a:srgbClr val="000000"/>
                          </a:solidFill>
                          <a:effectLst/>
                          <a:latin typeface="Arial" panose="020B0604020202020204" pitchFamily="34" charset="0"/>
                        </a:rPr>
                        <a:t>25.731</a:t>
                      </a:r>
                    </a:p>
                  </a:txBody>
                  <a:tcPr marL="57150" marR="68580" marT="4763" marB="4763" anchor="ctr">
                    <a:lnL>
                      <a:noFill/>
                    </a:lnL>
                    <a:lnR>
                      <a:noFill/>
                    </a:lnR>
                    <a:lnT>
                      <a:noFill/>
                    </a:lnT>
                    <a:lnB>
                      <a:noFill/>
                    </a:lnB>
                    <a:noFill/>
                  </a:tcPr>
                </a:tc>
                <a:tc>
                  <a:txBody>
                    <a:bodyPr/>
                    <a:lstStyle/>
                    <a:p>
                      <a:pPr algn="ctr"/>
                      <a:r>
                        <a:rPr lang="en-GB" sz="1400" b="0">
                          <a:solidFill>
                            <a:srgbClr val="000000"/>
                          </a:solidFill>
                          <a:effectLst/>
                          <a:latin typeface="Arial" panose="020B0604020202020204" pitchFamily="34" charset="0"/>
                        </a:rPr>
                        <a:t>6.504</a:t>
                      </a:r>
                    </a:p>
                  </a:txBody>
                  <a:tcPr marL="57150" marR="68580" marT="4763" marB="4763" anchor="ctr">
                    <a:lnL>
                      <a:noFill/>
                    </a:lnL>
                    <a:lnR>
                      <a:noFill/>
                    </a:lnR>
                    <a:lnT>
                      <a:noFill/>
                    </a:lnT>
                    <a:lnB>
                      <a:noFill/>
                    </a:lnB>
                    <a:noFill/>
                  </a:tcPr>
                </a:tc>
                <a:extLst>
                  <a:ext uri="{0D108BD9-81ED-4DB2-BD59-A6C34878D82A}">
                    <a16:rowId xmlns:a16="http://schemas.microsoft.com/office/drawing/2014/main" val="987121928"/>
                  </a:ext>
                </a:extLst>
              </a:tr>
              <a:tr h="215265">
                <a:tc>
                  <a:txBody>
                    <a:bodyPr/>
                    <a:lstStyle/>
                    <a:p>
                      <a:pPr algn="l"/>
                      <a:r>
                        <a:rPr lang="en-GB" sz="1400" b="0" dirty="0">
                          <a:solidFill>
                            <a:srgbClr val="000000"/>
                          </a:solidFill>
                          <a:effectLst/>
                          <a:latin typeface="Arial" panose="020B0604020202020204" pitchFamily="34" charset="0"/>
                        </a:rPr>
                        <a:t>Std. Deviation</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18.406</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2.597</a:t>
                      </a:r>
                    </a:p>
                  </a:txBody>
                  <a:tcPr marL="57150" marR="68580" marT="4763" marB="4763" anchor="ctr">
                    <a:lnL>
                      <a:noFill/>
                    </a:lnL>
                    <a:lnR>
                      <a:noFill/>
                    </a:lnR>
                    <a:lnT>
                      <a:noFill/>
                    </a:lnT>
                    <a:lnB>
                      <a:noFill/>
                    </a:lnB>
                    <a:noFill/>
                  </a:tcPr>
                </a:tc>
                <a:extLst>
                  <a:ext uri="{0D108BD9-81ED-4DB2-BD59-A6C34878D82A}">
                    <a16:rowId xmlns:a16="http://schemas.microsoft.com/office/drawing/2014/main" val="1348860401"/>
                  </a:ext>
                </a:extLst>
              </a:tr>
              <a:tr h="215265">
                <a:tc>
                  <a:txBody>
                    <a:bodyPr/>
                    <a:lstStyle/>
                    <a:p>
                      <a:pPr algn="l"/>
                      <a:r>
                        <a:rPr lang="en-GB" sz="1400" b="0" dirty="0">
                          <a:solidFill>
                            <a:srgbClr val="000000"/>
                          </a:solidFill>
                          <a:effectLst/>
                          <a:latin typeface="Arial" panose="020B0604020202020204" pitchFamily="34" charset="0"/>
                        </a:rPr>
                        <a:t>Minimum</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2.140</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3.517</a:t>
                      </a:r>
                    </a:p>
                  </a:txBody>
                  <a:tcPr marL="57150" marR="68580" marT="4763" marB="4763" anchor="ctr">
                    <a:lnL>
                      <a:noFill/>
                    </a:lnL>
                    <a:lnR>
                      <a:noFill/>
                    </a:lnR>
                    <a:lnT>
                      <a:noFill/>
                    </a:lnT>
                    <a:lnB>
                      <a:noFill/>
                    </a:lnB>
                    <a:noFill/>
                  </a:tcPr>
                </a:tc>
                <a:extLst>
                  <a:ext uri="{0D108BD9-81ED-4DB2-BD59-A6C34878D82A}">
                    <a16:rowId xmlns:a16="http://schemas.microsoft.com/office/drawing/2014/main" val="127423817"/>
                  </a:ext>
                </a:extLst>
              </a:tr>
              <a:tr h="215265">
                <a:tc>
                  <a:txBody>
                    <a:bodyPr/>
                    <a:lstStyle/>
                    <a:p>
                      <a:pPr algn="l"/>
                      <a:r>
                        <a:rPr lang="en-GB" sz="1400" b="0" dirty="0">
                          <a:solidFill>
                            <a:srgbClr val="000000"/>
                          </a:solidFill>
                          <a:effectLst/>
                          <a:latin typeface="Arial" panose="020B0604020202020204" pitchFamily="34" charset="0"/>
                        </a:rPr>
                        <a:t>Maximum</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77.420</a:t>
                      </a:r>
                    </a:p>
                  </a:txBody>
                  <a:tcPr marL="57150" marR="68580" marT="4763" marB="4763" anchor="ctr">
                    <a:lnL>
                      <a:noFill/>
                    </a:lnL>
                    <a:lnR>
                      <a:noFill/>
                    </a:lnR>
                    <a:lnT>
                      <a:noFill/>
                    </a:lnT>
                    <a:lnB>
                      <a:noFill/>
                    </a:lnB>
                    <a:noFill/>
                  </a:tcPr>
                </a:tc>
                <a:tc>
                  <a:txBody>
                    <a:bodyPr/>
                    <a:lstStyle/>
                    <a:p>
                      <a:pPr algn="ctr"/>
                      <a:r>
                        <a:rPr lang="en-GB" sz="1400" b="0" dirty="0">
                          <a:solidFill>
                            <a:srgbClr val="000000"/>
                          </a:solidFill>
                          <a:effectLst/>
                          <a:latin typeface="Arial" panose="020B0604020202020204" pitchFamily="34" charset="0"/>
                        </a:rPr>
                        <a:t>16.644</a:t>
                      </a:r>
                    </a:p>
                  </a:txBody>
                  <a:tcPr marL="57150" marR="68580" marT="4763" marB="4763" anchor="ctr">
                    <a:lnL>
                      <a:noFill/>
                    </a:lnL>
                    <a:lnR>
                      <a:noFill/>
                    </a:lnR>
                    <a:lnT>
                      <a:noFill/>
                    </a:lnT>
                    <a:lnB>
                      <a:noFill/>
                    </a:lnB>
                    <a:noFill/>
                  </a:tcPr>
                </a:tc>
                <a:extLst>
                  <a:ext uri="{0D108BD9-81ED-4DB2-BD59-A6C34878D82A}">
                    <a16:rowId xmlns:a16="http://schemas.microsoft.com/office/drawing/2014/main" val="2486268145"/>
                  </a:ext>
                </a:extLst>
              </a:tr>
            </a:tbl>
          </a:graphicData>
        </a:graphic>
      </p:graphicFrame>
      <p:sp>
        <p:nvSpPr>
          <p:cNvPr id="4" name="Date Placeholder 3">
            <a:extLst>
              <a:ext uri="{FF2B5EF4-FFF2-40B4-BE49-F238E27FC236}">
                <a16:creationId xmlns:a16="http://schemas.microsoft.com/office/drawing/2014/main" id="{A4ACD17F-A726-D793-29D0-2E3448354AF1}"/>
              </a:ext>
            </a:extLst>
          </p:cNvPr>
          <p:cNvSpPr>
            <a:spLocks noGrp="1"/>
          </p:cNvSpPr>
          <p:nvPr>
            <p:ph type="dt" sz="half" idx="10"/>
          </p:nvPr>
        </p:nvSpPr>
        <p:spPr/>
        <p:txBody>
          <a:bodyPr/>
          <a:lstStyle/>
          <a:p>
            <a:endParaRPr lang="en-GB" dirty="0"/>
          </a:p>
        </p:txBody>
      </p:sp>
      <p:pic>
        <p:nvPicPr>
          <p:cNvPr id="12" name="Picture 11">
            <a:extLst>
              <a:ext uri="{FF2B5EF4-FFF2-40B4-BE49-F238E27FC236}">
                <a16:creationId xmlns:a16="http://schemas.microsoft.com/office/drawing/2014/main" id="{20787F33-4CD8-DBAD-424F-53CB7F065CE4}"/>
              </a:ext>
            </a:extLst>
          </p:cNvPr>
          <p:cNvPicPr>
            <a:picLocks noChangeAspect="1"/>
          </p:cNvPicPr>
          <p:nvPr/>
        </p:nvPicPr>
        <p:blipFill>
          <a:blip r:embed="rId3">
            <a:extLst>
              <a:ext uri="{28A0092B-C50C-407E-A947-70E740481C1C}">
                <a14:useLocalDpi xmlns:a14="http://schemas.microsoft.com/office/drawing/2010/main" val="0"/>
              </a:ext>
            </a:extLst>
          </a:blip>
          <a:srcRect r="8157"/>
          <a:stretch/>
        </p:blipFill>
        <p:spPr>
          <a:xfrm>
            <a:off x="368519" y="1337117"/>
            <a:ext cx="3955710" cy="3150404"/>
          </a:xfrm>
          <a:prstGeom prst="rect">
            <a:avLst/>
          </a:prstGeom>
        </p:spPr>
      </p:pic>
      <p:sp>
        <p:nvSpPr>
          <p:cNvPr id="9" name="Rectangle 8">
            <a:extLst>
              <a:ext uri="{FF2B5EF4-FFF2-40B4-BE49-F238E27FC236}">
                <a16:creationId xmlns:a16="http://schemas.microsoft.com/office/drawing/2014/main" id="{9356373C-67F2-D533-5AF7-11FEB96B0E8C}"/>
              </a:ext>
            </a:extLst>
          </p:cNvPr>
          <p:cNvSpPr/>
          <p:nvPr/>
        </p:nvSpPr>
        <p:spPr>
          <a:xfrm>
            <a:off x="976494" y="3328988"/>
            <a:ext cx="3347735" cy="558395"/>
          </a:xfrm>
          <a:prstGeom prst="rect">
            <a:avLst/>
          </a:prstGeom>
          <a:solidFill>
            <a:srgbClr val="DA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a:extLst>
              <a:ext uri="{FF2B5EF4-FFF2-40B4-BE49-F238E27FC236}">
                <a16:creationId xmlns:a16="http://schemas.microsoft.com/office/drawing/2014/main" id="{AB1E6B82-5947-1025-85DF-5B3A3DA8B82B}"/>
              </a:ext>
            </a:extLst>
          </p:cNvPr>
          <p:cNvSpPr/>
          <p:nvPr/>
        </p:nvSpPr>
        <p:spPr>
          <a:xfrm>
            <a:off x="3586929" y="3328988"/>
            <a:ext cx="660221" cy="2914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1" name="Picture 5">
            <a:extLst>
              <a:ext uri="{FF2B5EF4-FFF2-40B4-BE49-F238E27FC236}">
                <a16:creationId xmlns:a16="http://schemas.microsoft.com/office/drawing/2014/main" id="{34F6DF44-11B1-9CBC-B177-D8FB8691E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819772" y="3094135"/>
            <a:ext cx="2039885" cy="1359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59DB6339-EBC1-3E44-EE8C-F9CC0373A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57259" y="3094135"/>
            <a:ext cx="2039886" cy="135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prstGeom prst="rect">
            <a:avLst/>
          </a:prstGeom>
        </p:spPr>
        <p:txBody>
          <a:bodyPr>
            <a:normAutofit/>
          </a:bodyPr>
          <a:lstStyle/>
          <a:p>
            <a:r>
              <a:rPr lang="en-GB" dirty="0"/>
              <a:t>Inequality </a:t>
            </a:r>
            <a:r>
              <a:rPr lang="en-GB" b="0" dirty="0">
                <a:sym typeface="Wingdings" panose="05000000000000000000" pitchFamily="2" charset="2"/>
              </a:rPr>
              <a:t></a:t>
            </a:r>
            <a:r>
              <a:rPr lang="en-GB" dirty="0">
                <a:sym typeface="Wingdings" panose="05000000000000000000" pitchFamily="2" charset="2"/>
              </a:rPr>
              <a:t> </a:t>
            </a:r>
            <a:r>
              <a:rPr lang="en-GB" dirty="0"/>
              <a:t>Social trust</a:t>
            </a:r>
            <a:endParaRPr dirty="0"/>
          </a:p>
        </p:txBody>
      </p:sp>
      <p:sp>
        <p:nvSpPr>
          <p:cNvPr id="5" name="Footer Placeholder 4"/>
          <p:cNvSpPr>
            <a:spLocks noGrp="1"/>
          </p:cNvSpPr>
          <p:nvPr>
            <p:ph type="ftr" sz="quarter" idx="11"/>
          </p:nvPr>
        </p:nvSpPr>
        <p:spPr/>
        <p:txBody>
          <a:bodyPr/>
          <a:lstStyle/>
          <a:p>
            <a:r>
              <a:rPr lang="en-US"/>
              <a:t>Comparisons and Associations</a:t>
            </a:r>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52</a:t>
            </a:fld>
            <a:endParaRPr lang="en-US" dirty="0"/>
          </a:p>
        </p:txBody>
      </p:sp>
      <p:sp>
        <p:nvSpPr>
          <p:cNvPr id="4" name="Date Placeholder 3">
            <a:extLst>
              <a:ext uri="{FF2B5EF4-FFF2-40B4-BE49-F238E27FC236}">
                <a16:creationId xmlns:a16="http://schemas.microsoft.com/office/drawing/2014/main" id="{A4ACD17F-A726-D793-29D0-2E3448354AF1}"/>
              </a:ext>
            </a:extLst>
          </p:cNvPr>
          <p:cNvSpPr>
            <a:spLocks noGrp="1"/>
          </p:cNvSpPr>
          <p:nvPr>
            <p:ph type="dt" sz="half" idx="10"/>
          </p:nvPr>
        </p:nvSpPr>
        <p:spPr/>
        <p:txBody>
          <a:bodyPr/>
          <a:lstStyle/>
          <a:p>
            <a:endParaRPr lang="en-GB" dirty="0"/>
          </a:p>
        </p:txBody>
      </p:sp>
      <p:sp>
        <p:nvSpPr>
          <p:cNvPr id="20" name="Rectangle 19">
            <a:extLst>
              <a:ext uri="{FF2B5EF4-FFF2-40B4-BE49-F238E27FC236}">
                <a16:creationId xmlns:a16="http://schemas.microsoft.com/office/drawing/2014/main" id="{0D59F2B2-BAF1-26FC-FB99-4B5BB002077C}"/>
              </a:ext>
            </a:extLst>
          </p:cNvPr>
          <p:cNvSpPr/>
          <p:nvPr/>
        </p:nvSpPr>
        <p:spPr>
          <a:xfrm>
            <a:off x="5800248" y="3768679"/>
            <a:ext cx="663417" cy="654731"/>
          </a:xfrm>
          <a:prstGeom prst="rect">
            <a:avLst/>
          </a:prstGeom>
          <a:solidFill>
            <a:srgbClr val="DA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1" name="Picture 20">
            <a:extLst>
              <a:ext uri="{FF2B5EF4-FFF2-40B4-BE49-F238E27FC236}">
                <a16:creationId xmlns:a16="http://schemas.microsoft.com/office/drawing/2014/main" id="{407489F4-4847-6B11-F591-FE303D9E2E58}"/>
              </a:ext>
            </a:extLst>
          </p:cNvPr>
          <p:cNvPicPr>
            <a:picLocks noChangeAspect="1"/>
          </p:cNvPicPr>
          <p:nvPr/>
        </p:nvPicPr>
        <p:blipFill>
          <a:blip r:embed="rId3">
            <a:extLst>
              <a:ext uri="{28A0092B-C50C-407E-A947-70E740481C1C}">
                <a14:useLocalDpi xmlns:a14="http://schemas.microsoft.com/office/drawing/2010/main" val="0"/>
              </a:ext>
            </a:extLst>
          </a:blip>
          <a:srcRect r="8157"/>
          <a:stretch/>
        </p:blipFill>
        <p:spPr>
          <a:xfrm>
            <a:off x="368519" y="1337117"/>
            <a:ext cx="3957323" cy="3150404"/>
          </a:xfrm>
          <a:prstGeom prst="rect">
            <a:avLst/>
          </a:prstGeom>
        </p:spPr>
      </p:pic>
      <p:pic>
        <p:nvPicPr>
          <p:cNvPr id="19" name="Picture 18">
            <a:extLst>
              <a:ext uri="{FF2B5EF4-FFF2-40B4-BE49-F238E27FC236}">
                <a16:creationId xmlns:a16="http://schemas.microsoft.com/office/drawing/2014/main" id="{EA86AE07-9CAC-985C-B0F1-AA1EC47BE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5842" y="905195"/>
            <a:ext cx="4663414" cy="3588870"/>
          </a:xfrm>
          <a:prstGeom prst="rect">
            <a:avLst/>
          </a:prstGeom>
        </p:spPr>
      </p:pic>
    </p:spTree>
    <p:extLst>
      <p:ext uri="{BB962C8B-B14F-4D97-AF65-F5344CB8AC3E}">
        <p14:creationId xmlns:p14="http://schemas.microsoft.com/office/powerpoint/2010/main" val="337405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prstGeom prst="rect">
            <a:avLst/>
          </a:prstGeom>
        </p:spPr>
        <p:txBody>
          <a:bodyPr>
            <a:normAutofit/>
          </a:bodyPr>
          <a:lstStyle/>
          <a:p>
            <a:r>
              <a:rPr lang="en-GB" dirty="0"/>
              <a:t>Inequality </a:t>
            </a:r>
            <a:r>
              <a:rPr lang="en-GB" dirty="0">
                <a:sym typeface="Wingdings" panose="05000000000000000000" pitchFamily="2" charset="2"/>
              </a:rPr>
              <a:t> </a:t>
            </a:r>
            <a:r>
              <a:rPr lang="en-GB" dirty="0"/>
              <a:t>Social trust</a:t>
            </a:r>
            <a:endParaRPr dirty="0"/>
          </a:p>
        </p:txBody>
      </p:sp>
      <p:sp>
        <p:nvSpPr>
          <p:cNvPr id="5" name="Footer Placeholder 4"/>
          <p:cNvSpPr>
            <a:spLocks noGrp="1"/>
          </p:cNvSpPr>
          <p:nvPr>
            <p:ph type="ftr" sz="quarter" idx="11"/>
          </p:nvPr>
        </p:nvSpPr>
        <p:spPr/>
        <p:txBody>
          <a:bodyPr/>
          <a:lstStyle/>
          <a:p>
            <a:r>
              <a:rPr lang="en-US"/>
              <a:t>Comparisons and Associations</a:t>
            </a:r>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53</a:t>
            </a:fld>
            <a:endParaRPr lang="en-US" dirty="0"/>
          </a:p>
        </p:txBody>
      </p:sp>
      <p:sp>
        <p:nvSpPr>
          <p:cNvPr id="4" name="Date Placeholder 3">
            <a:extLst>
              <a:ext uri="{FF2B5EF4-FFF2-40B4-BE49-F238E27FC236}">
                <a16:creationId xmlns:a16="http://schemas.microsoft.com/office/drawing/2014/main" id="{A4ACD17F-A726-D793-29D0-2E3448354AF1}"/>
              </a:ext>
            </a:extLst>
          </p:cNvPr>
          <p:cNvSpPr>
            <a:spLocks noGrp="1"/>
          </p:cNvSpPr>
          <p:nvPr>
            <p:ph type="dt" sz="half" idx="10"/>
          </p:nvPr>
        </p:nvSpPr>
        <p:spPr/>
        <p:txBody>
          <a:bodyPr/>
          <a:lstStyle/>
          <a:p>
            <a:r>
              <a:rPr lang="en-US"/>
              <a:t>8 October 2024</a:t>
            </a:r>
            <a:endParaRPr lang="en-GB"/>
          </a:p>
        </p:txBody>
      </p:sp>
      <p:pic>
        <p:nvPicPr>
          <p:cNvPr id="12" name="Picture 11">
            <a:extLst>
              <a:ext uri="{FF2B5EF4-FFF2-40B4-BE49-F238E27FC236}">
                <a16:creationId xmlns:a16="http://schemas.microsoft.com/office/drawing/2014/main" id="{20787F33-4CD8-DBAD-424F-53CB7F065C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8220" y="1014222"/>
            <a:ext cx="3139604" cy="2321894"/>
          </a:xfrm>
          <a:prstGeom prst="rect">
            <a:avLst/>
          </a:prstGeom>
        </p:spPr>
      </p:pic>
      <p:pic>
        <p:nvPicPr>
          <p:cNvPr id="19" name="Picture 18">
            <a:extLst>
              <a:ext uri="{FF2B5EF4-FFF2-40B4-BE49-F238E27FC236}">
                <a16:creationId xmlns:a16="http://schemas.microsoft.com/office/drawing/2014/main" id="{EA86AE07-9CAC-985C-B0F1-AA1EC47BE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5842" y="905195"/>
            <a:ext cx="4663414" cy="3588870"/>
          </a:xfrm>
          <a:prstGeom prst="rect">
            <a:avLst/>
          </a:prstGeom>
        </p:spPr>
      </p:pic>
      <p:pic>
        <p:nvPicPr>
          <p:cNvPr id="9" name="Picture 8">
            <a:extLst>
              <a:ext uri="{FF2B5EF4-FFF2-40B4-BE49-F238E27FC236}">
                <a16:creationId xmlns:a16="http://schemas.microsoft.com/office/drawing/2014/main" id="{D34DAB24-00D9-B6DD-D86C-03EB6F537EE2}"/>
              </a:ext>
            </a:extLst>
          </p:cNvPr>
          <p:cNvPicPr>
            <a:picLocks noChangeAspect="1"/>
          </p:cNvPicPr>
          <p:nvPr/>
        </p:nvPicPr>
        <p:blipFill>
          <a:blip r:embed="rId5"/>
          <a:stretch>
            <a:fillRect/>
          </a:stretch>
        </p:blipFill>
        <p:spPr>
          <a:xfrm>
            <a:off x="908685" y="3384362"/>
            <a:ext cx="3139605" cy="1092559"/>
          </a:xfrm>
          <a:prstGeom prst="rect">
            <a:avLst/>
          </a:prstGeom>
        </p:spPr>
      </p:pic>
      <p:sp>
        <p:nvSpPr>
          <p:cNvPr id="11" name="Rectangle 10">
            <a:extLst>
              <a:ext uri="{FF2B5EF4-FFF2-40B4-BE49-F238E27FC236}">
                <a16:creationId xmlns:a16="http://schemas.microsoft.com/office/drawing/2014/main" id="{86BB58A9-F045-4B3C-C165-C5584CAD34B7}"/>
              </a:ext>
            </a:extLst>
          </p:cNvPr>
          <p:cNvSpPr/>
          <p:nvPr/>
        </p:nvSpPr>
        <p:spPr>
          <a:xfrm>
            <a:off x="2797286" y="4024441"/>
            <a:ext cx="581494" cy="469625"/>
          </a:xfrm>
          <a:prstGeom prst="rect">
            <a:avLst/>
          </a:prstGeom>
          <a:solidFill>
            <a:srgbClr val="DA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CB7EA6B8-64B6-6667-54EA-040EB411A0A2}"/>
              </a:ext>
            </a:extLst>
          </p:cNvPr>
          <p:cNvSpPr/>
          <p:nvPr/>
        </p:nvSpPr>
        <p:spPr>
          <a:xfrm>
            <a:off x="7236749" y="3763328"/>
            <a:ext cx="514698" cy="693674"/>
          </a:xfrm>
          <a:prstGeom prst="rect">
            <a:avLst/>
          </a:prstGeom>
          <a:solidFill>
            <a:srgbClr val="DA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34E64A40-0F4E-9321-610F-9C5F150C54DD}"/>
              </a:ext>
            </a:extLst>
          </p:cNvPr>
          <p:cNvSpPr/>
          <p:nvPr/>
        </p:nvSpPr>
        <p:spPr>
          <a:xfrm>
            <a:off x="7917352" y="2511742"/>
            <a:ext cx="569423" cy="351473"/>
          </a:xfrm>
          <a:prstGeom prst="rect">
            <a:avLst/>
          </a:prstGeom>
          <a:solidFill>
            <a:srgbClr val="0070C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BE480465-698D-39CB-FC56-5508F9A3DE36}"/>
              </a:ext>
            </a:extLst>
          </p:cNvPr>
          <p:cNvSpPr/>
          <p:nvPr/>
        </p:nvSpPr>
        <p:spPr>
          <a:xfrm>
            <a:off x="8348835" y="4289739"/>
            <a:ext cx="569423" cy="167263"/>
          </a:xfrm>
          <a:prstGeom prst="rect">
            <a:avLst/>
          </a:prstGeom>
          <a:solidFill>
            <a:srgbClr val="0070C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FF2B5EF4-FFF2-40B4-BE49-F238E27FC236}">
                <a16:creationId xmlns:a16="http://schemas.microsoft.com/office/drawing/2014/main" id="{A1D21993-70B6-1A19-FEC0-A9A75942B355}"/>
              </a:ext>
            </a:extLst>
          </p:cNvPr>
          <p:cNvSpPr/>
          <p:nvPr/>
        </p:nvSpPr>
        <p:spPr>
          <a:xfrm>
            <a:off x="3412500" y="4007296"/>
            <a:ext cx="569423" cy="421379"/>
          </a:xfrm>
          <a:prstGeom prst="rect">
            <a:avLst/>
          </a:prstGeom>
          <a:solidFill>
            <a:srgbClr val="0070C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Rectangle 16">
            <a:extLst>
              <a:ext uri="{FF2B5EF4-FFF2-40B4-BE49-F238E27FC236}">
                <a16:creationId xmlns:a16="http://schemas.microsoft.com/office/drawing/2014/main" id="{696D13C4-8407-E3C2-20FB-5F0F5E797A6D}"/>
              </a:ext>
            </a:extLst>
          </p:cNvPr>
          <p:cNvSpPr/>
          <p:nvPr/>
        </p:nvSpPr>
        <p:spPr>
          <a:xfrm>
            <a:off x="4910328" y="1481329"/>
            <a:ext cx="575501" cy="499280"/>
          </a:xfrm>
          <a:prstGeom prst="rect">
            <a:avLst/>
          </a:prstGeom>
          <a:solidFill>
            <a:srgbClr val="DA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12458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prstGeom prst="rect">
            <a:avLst/>
          </a:prstGeom>
        </p:spPr>
        <p:txBody>
          <a:bodyPr>
            <a:normAutofit/>
          </a:bodyPr>
          <a:lstStyle/>
          <a:p>
            <a:r>
              <a:rPr lang="en-GB" dirty="0"/>
              <a:t>Inequality </a:t>
            </a:r>
            <a:r>
              <a:rPr lang="en-GB" b="0" dirty="0">
                <a:sym typeface="Wingdings" panose="05000000000000000000" pitchFamily="2" charset="2"/>
              </a:rPr>
              <a:t></a:t>
            </a:r>
            <a:r>
              <a:rPr lang="en-GB" dirty="0">
                <a:sym typeface="Wingdings" panose="05000000000000000000" pitchFamily="2" charset="2"/>
              </a:rPr>
              <a:t> </a:t>
            </a:r>
            <a:r>
              <a:rPr lang="en-GB" dirty="0"/>
              <a:t>Social trust</a:t>
            </a:r>
            <a:endParaRPr dirty="0"/>
          </a:p>
        </p:txBody>
      </p:sp>
      <p:sp>
        <p:nvSpPr>
          <p:cNvPr id="5" name="Footer Placeholder 4"/>
          <p:cNvSpPr>
            <a:spLocks noGrp="1"/>
          </p:cNvSpPr>
          <p:nvPr>
            <p:ph type="ftr" sz="quarter" idx="11"/>
          </p:nvPr>
        </p:nvSpPr>
        <p:spPr/>
        <p:txBody>
          <a:bodyPr/>
          <a:lstStyle/>
          <a:p>
            <a:r>
              <a:rPr lang="en-US"/>
              <a:t>Comparisons and Associations</a:t>
            </a:r>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54</a:t>
            </a:fld>
            <a:endParaRPr lang="en-US" dirty="0"/>
          </a:p>
        </p:txBody>
      </p:sp>
      <p:sp>
        <p:nvSpPr>
          <p:cNvPr id="4" name="Date Placeholder 3">
            <a:extLst>
              <a:ext uri="{FF2B5EF4-FFF2-40B4-BE49-F238E27FC236}">
                <a16:creationId xmlns:a16="http://schemas.microsoft.com/office/drawing/2014/main" id="{A4ACD17F-A726-D793-29D0-2E3448354AF1}"/>
              </a:ext>
            </a:extLst>
          </p:cNvPr>
          <p:cNvSpPr>
            <a:spLocks noGrp="1"/>
          </p:cNvSpPr>
          <p:nvPr>
            <p:ph type="dt" sz="half" idx="10"/>
          </p:nvPr>
        </p:nvSpPr>
        <p:spPr/>
        <p:txBody>
          <a:bodyPr/>
          <a:lstStyle/>
          <a:p>
            <a:r>
              <a:rPr lang="en-US"/>
              <a:t>8 October 2024</a:t>
            </a:r>
            <a:endParaRPr lang="en-GB"/>
          </a:p>
        </p:txBody>
      </p:sp>
      <p:pic>
        <p:nvPicPr>
          <p:cNvPr id="3" name="Picture 2">
            <a:extLst>
              <a:ext uri="{FF2B5EF4-FFF2-40B4-BE49-F238E27FC236}">
                <a16:creationId xmlns:a16="http://schemas.microsoft.com/office/drawing/2014/main" id="{69B15CB2-542B-A6B3-4671-B475B65F532B}"/>
              </a:ext>
            </a:extLst>
          </p:cNvPr>
          <p:cNvPicPr>
            <a:picLocks noChangeAspect="1"/>
          </p:cNvPicPr>
          <p:nvPr/>
        </p:nvPicPr>
        <p:blipFill>
          <a:blip r:embed="rId3">
            <a:extLst>
              <a:ext uri="{28A0092B-C50C-407E-A947-70E740481C1C}">
                <a14:useLocalDpi xmlns:a14="http://schemas.microsoft.com/office/drawing/2010/main" val="0"/>
              </a:ext>
            </a:extLst>
          </a:blip>
          <a:srcRect r="8157"/>
          <a:stretch/>
        </p:blipFill>
        <p:spPr>
          <a:xfrm>
            <a:off x="368519" y="1337117"/>
            <a:ext cx="4266000" cy="3150404"/>
          </a:xfrm>
          <a:prstGeom prst="rect">
            <a:avLst/>
          </a:prstGeom>
        </p:spPr>
      </p:pic>
      <p:pic>
        <p:nvPicPr>
          <p:cNvPr id="19" name="Picture 18">
            <a:extLst>
              <a:ext uri="{FF2B5EF4-FFF2-40B4-BE49-F238E27FC236}">
                <a16:creationId xmlns:a16="http://schemas.microsoft.com/office/drawing/2014/main" id="{EA86AE07-9CAC-985C-B0F1-AA1EC47BE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5842" y="905195"/>
            <a:ext cx="4663414" cy="3588870"/>
          </a:xfrm>
          <a:prstGeom prst="rect">
            <a:avLst/>
          </a:prstGeom>
        </p:spPr>
      </p:pic>
    </p:spTree>
    <p:extLst>
      <p:ext uri="{BB962C8B-B14F-4D97-AF65-F5344CB8AC3E}">
        <p14:creationId xmlns:p14="http://schemas.microsoft.com/office/powerpoint/2010/main" val="412033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prstGeom prst="rect">
            <a:avLst/>
          </a:prstGeom>
        </p:spPr>
        <p:txBody>
          <a:bodyPr>
            <a:normAutofit/>
          </a:bodyPr>
          <a:lstStyle/>
          <a:p>
            <a:r>
              <a:rPr lang="en-GB" dirty="0"/>
              <a:t>Inequality </a:t>
            </a:r>
            <a:r>
              <a:rPr lang="en-GB" dirty="0">
                <a:sym typeface="Wingdings" panose="05000000000000000000" pitchFamily="2" charset="2"/>
              </a:rPr>
              <a:t> </a:t>
            </a:r>
            <a:r>
              <a:rPr lang="en-GB" dirty="0"/>
              <a:t>Social trust</a:t>
            </a:r>
            <a:endParaRPr dirty="0"/>
          </a:p>
        </p:txBody>
      </p:sp>
      <p:sp>
        <p:nvSpPr>
          <p:cNvPr id="5" name="Footer Placeholder 4"/>
          <p:cNvSpPr>
            <a:spLocks noGrp="1"/>
          </p:cNvSpPr>
          <p:nvPr>
            <p:ph type="ftr" sz="quarter" idx="11"/>
          </p:nvPr>
        </p:nvSpPr>
        <p:spPr/>
        <p:txBody>
          <a:bodyPr/>
          <a:lstStyle/>
          <a:p>
            <a:r>
              <a:rPr lang="en-US"/>
              <a:t>Comparisons and Associations</a:t>
            </a:r>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55</a:t>
            </a:fld>
            <a:endParaRPr lang="en-US" dirty="0"/>
          </a:p>
        </p:txBody>
      </p:sp>
      <p:sp>
        <p:nvSpPr>
          <p:cNvPr id="4" name="Date Placeholder 3">
            <a:extLst>
              <a:ext uri="{FF2B5EF4-FFF2-40B4-BE49-F238E27FC236}">
                <a16:creationId xmlns:a16="http://schemas.microsoft.com/office/drawing/2014/main" id="{A4ACD17F-A726-D793-29D0-2E3448354AF1}"/>
              </a:ext>
            </a:extLst>
          </p:cNvPr>
          <p:cNvSpPr>
            <a:spLocks noGrp="1"/>
          </p:cNvSpPr>
          <p:nvPr>
            <p:ph type="dt" sz="half" idx="10"/>
          </p:nvPr>
        </p:nvSpPr>
        <p:spPr/>
        <p:txBody>
          <a:bodyPr/>
          <a:lstStyle/>
          <a:p>
            <a:r>
              <a:rPr lang="en-US"/>
              <a:t>8 October 2024</a:t>
            </a:r>
            <a:endParaRPr lang="en-GB"/>
          </a:p>
        </p:txBody>
      </p:sp>
      <p:pic>
        <p:nvPicPr>
          <p:cNvPr id="12" name="Picture 11">
            <a:extLst>
              <a:ext uri="{FF2B5EF4-FFF2-40B4-BE49-F238E27FC236}">
                <a16:creationId xmlns:a16="http://schemas.microsoft.com/office/drawing/2014/main" id="{20787F33-4CD8-DBAD-424F-53CB7F065CE4}"/>
              </a:ext>
            </a:extLst>
          </p:cNvPr>
          <p:cNvPicPr>
            <a:picLocks noChangeAspect="1"/>
          </p:cNvPicPr>
          <p:nvPr/>
        </p:nvPicPr>
        <p:blipFill>
          <a:blip r:embed="rId3">
            <a:extLst>
              <a:ext uri="{28A0092B-C50C-407E-A947-70E740481C1C}">
                <a14:useLocalDpi xmlns:a14="http://schemas.microsoft.com/office/drawing/2010/main" val="0"/>
              </a:ext>
            </a:extLst>
          </a:blip>
          <a:srcRect r="8107"/>
          <a:stretch/>
        </p:blipFill>
        <p:spPr>
          <a:xfrm>
            <a:off x="360045" y="1423035"/>
            <a:ext cx="3965797" cy="3071030"/>
          </a:xfrm>
          <a:prstGeom prst="rect">
            <a:avLst/>
          </a:prstGeom>
        </p:spPr>
      </p:pic>
      <p:pic>
        <p:nvPicPr>
          <p:cNvPr id="19" name="Picture 18">
            <a:extLst>
              <a:ext uri="{FF2B5EF4-FFF2-40B4-BE49-F238E27FC236}">
                <a16:creationId xmlns:a16="http://schemas.microsoft.com/office/drawing/2014/main" id="{EA86AE07-9CAC-985C-B0F1-AA1EC47BE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5842" y="905195"/>
            <a:ext cx="4663414" cy="3588870"/>
          </a:xfrm>
          <a:prstGeom prst="rect">
            <a:avLst/>
          </a:prstGeom>
        </p:spPr>
      </p:pic>
      <p:sp>
        <p:nvSpPr>
          <p:cNvPr id="3" name="Rectangle 2">
            <a:extLst>
              <a:ext uri="{FF2B5EF4-FFF2-40B4-BE49-F238E27FC236}">
                <a16:creationId xmlns:a16="http://schemas.microsoft.com/office/drawing/2014/main" id="{AE7E3ACF-D4C3-2502-17F0-03F90D66731A}"/>
              </a:ext>
            </a:extLst>
          </p:cNvPr>
          <p:cNvSpPr/>
          <p:nvPr/>
        </p:nvSpPr>
        <p:spPr>
          <a:xfrm>
            <a:off x="6497955" y="3744468"/>
            <a:ext cx="711518" cy="687514"/>
          </a:xfrm>
          <a:prstGeom prst="rect">
            <a:avLst/>
          </a:prstGeom>
          <a:solidFill>
            <a:srgbClr val="DA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ight Brace 6">
            <a:extLst>
              <a:ext uri="{FF2B5EF4-FFF2-40B4-BE49-F238E27FC236}">
                <a16:creationId xmlns:a16="http://schemas.microsoft.com/office/drawing/2014/main" id="{65BE9DCD-36A4-9D2A-DEFC-526CBB943120}"/>
              </a:ext>
            </a:extLst>
          </p:cNvPr>
          <p:cNvSpPr/>
          <p:nvPr/>
        </p:nvSpPr>
        <p:spPr>
          <a:xfrm>
            <a:off x="3960496" y="2871787"/>
            <a:ext cx="120015" cy="522923"/>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8" name="Right Brace 7">
            <a:extLst>
              <a:ext uri="{FF2B5EF4-FFF2-40B4-BE49-F238E27FC236}">
                <a16:creationId xmlns:a16="http://schemas.microsoft.com/office/drawing/2014/main" id="{7709D734-C56C-74D2-BCF9-DEB651395DCD}"/>
              </a:ext>
            </a:extLst>
          </p:cNvPr>
          <p:cNvSpPr/>
          <p:nvPr/>
        </p:nvSpPr>
        <p:spPr>
          <a:xfrm>
            <a:off x="3500438" y="2797493"/>
            <a:ext cx="120015" cy="417195"/>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0" name="Right Brace 9">
            <a:extLst>
              <a:ext uri="{FF2B5EF4-FFF2-40B4-BE49-F238E27FC236}">
                <a16:creationId xmlns:a16="http://schemas.microsoft.com/office/drawing/2014/main" id="{4347E80E-FE4B-EAB0-8C66-B491B6F5C12D}"/>
              </a:ext>
            </a:extLst>
          </p:cNvPr>
          <p:cNvSpPr/>
          <p:nvPr/>
        </p:nvSpPr>
        <p:spPr>
          <a:xfrm>
            <a:off x="2342943" y="2593181"/>
            <a:ext cx="54000" cy="16200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Tree>
    <p:extLst>
      <p:ext uri="{BB962C8B-B14F-4D97-AF65-F5344CB8AC3E}">
        <p14:creationId xmlns:p14="http://schemas.microsoft.com/office/powerpoint/2010/main" val="380493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DC010-8E49-45A7-979B-2BFBC1E63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EFE9A-C59C-85E2-8222-583E0D39906F}"/>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rPr lang="en-GB"/>
              <a:t>“The spirit level” (2010)</a:t>
            </a:r>
          </a:p>
        </p:txBody>
      </p:sp>
      <p:sp>
        <p:nvSpPr>
          <p:cNvPr id="5" name="Footer Placeholder 4">
            <a:extLst>
              <a:ext uri="{FF2B5EF4-FFF2-40B4-BE49-F238E27FC236}">
                <a16:creationId xmlns:a16="http://schemas.microsoft.com/office/drawing/2014/main" id="{91105CCA-4B0B-C2D2-2B4A-460C7830D2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F98D19-9736-A45D-D246-B35356477122}"/>
              </a:ext>
            </a:extLst>
          </p:cNvPr>
          <p:cNvSpPr>
            <a:spLocks noGrp="1"/>
          </p:cNvSpPr>
          <p:nvPr>
            <p:ph type="sldNum" sz="quarter" idx="12"/>
          </p:nvPr>
        </p:nvSpPr>
        <p:spPr/>
        <p:txBody>
          <a:bodyPr/>
          <a:lstStyle/>
          <a:p>
            <a:r>
              <a:rPr lang="en-US"/>
              <a:t>Slide </a:t>
            </a:r>
            <a:fld id="{C5EF2332-01BF-834F-8236-50238282D533}" type="slidenum">
              <a:rPr lang="en-US" smtClean="0"/>
              <a:pPr/>
              <a:t>56</a:t>
            </a:fld>
            <a:endParaRPr lang="en-US" dirty="0"/>
          </a:p>
        </p:txBody>
      </p:sp>
      <p:pic>
        <p:nvPicPr>
          <p:cNvPr id="4" name="Picture 3">
            <a:extLst>
              <a:ext uri="{FF2B5EF4-FFF2-40B4-BE49-F238E27FC236}">
                <a16:creationId xmlns:a16="http://schemas.microsoft.com/office/drawing/2014/main" id="{422D7AAB-E8E1-D23C-E00E-97A8A3BDF5B5}"/>
              </a:ext>
            </a:extLst>
          </p:cNvPr>
          <p:cNvPicPr>
            <a:picLocks noChangeAspect="1"/>
          </p:cNvPicPr>
          <p:nvPr/>
        </p:nvPicPr>
        <p:blipFill>
          <a:blip r:embed="rId3"/>
          <a:srcRect/>
          <a:stretch/>
        </p:blipFill>
        <p:spPr>
          <a:xfrm>
            <a:off x="1882045" y="1091636"/>
            <a:ext cx="5379911" cy="3324017"/>
          </a:xfrm>
          <a:prstGeom prst="rect">
            <a:avLst/>
          </a:prstGeom>
        </p:spPr>
      </p:pic>
    </p:spTree>
    <p:extLst>
      <p:ext uri="{BB962C8B-B14F-4D97-AF65-F5344CB8AC3E}">
        <p14:creationId xmlns:p14="http://schemas.microsoft.com/office/powerpoint/2010/main" val="2272633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1D24E-2C4B-DA88-971B-0A1F8EC30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15485C-2DD6-0C7F-2474-8E789DFFA01C}"/>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rPr lang="en-GB"/>
              <a:t>“The spirit level” (2010)</a:t>
            </a:r>
          </a:p>
        </p:txBody>
      </p:sp>
      <p:sp>
        <p:nvSpPr>
          <p:cNvPr id="5" name="Footer Placeholder 4">
            <a:extLst>
              <a:ext uri="{FF2B5EF4-FFF2-40B4-BE49-F238E27FC236}">
                <a16:creationId xmlns:a16="http://schemas.microsoft.com/office/drawing/2014/main" id="{9C2B0B20-2B97-0585-150C-EC74C78A07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943C50-97FD-E444-4344-DF64905F21AF}"/>
              </a:ext>
            </a:extLst>
          </p:cNvPr>
          <p:cNvSpPr>
            <a:spLocks noGrp="1"/>
          </p:cNvSpPr>
          <p:nvPr>
            <p:ph type="sldNum" sz="quarter" idx="12"/>
          </p:nvPr>
        </p:nvSpPr>
        <p:spPr/>
        <p:txBody>
          <a:bodyPr/>
          <a:lstStyle/>
          <a:p>
            <a:r>
              <a:rPr lang="en-US"/>
              <a:t>Slide </a:t>
            </a:r>
            <a:fld id="{C5EF2332-01BF-834F-8236-50238282D533}" type="slidenum">
              <a:rPr lang="en-US" smtClean="0"/>
              <a:pPr/>
              <a:t>57</a:t>
            </a:fld>
            <a:endParaRPr lang="en-US" dirty="0"/>
          </a:p>
        </p:txBody>
      </p:sp>
      <p:pic>
        <p:nvPicPr>
          <p:cNvPr id="4" name="Picture 3">
            <a:extLst>
              <a:ext uri="{FF2B5EF4-FFF2-40B4-BE49-F238E27FC236}">
                <a16:creationId xmlns:a16="http://schemas.microsoft.com/office/drawing/2014/main" id="{34BF5892-4378-33E3-2F08-E6FBB56C4AA8}"/>
              </a:ext>
            </a:extLst>
          </p:cNvPr>
          <p:cNvPicPr>
            <a:picLocks noChangeAspect="1"/>
          </p:cNvPicPr>
          <p:nvPr/>
        </p:nvPicPr>
        <p:blipFill>
          <a:blip r:embed="rId3"/>
          <a:srcRect/>
          <a:stretch/>
        </p:blipFill>
        <p:spPr>
          <a:xfrm>
            <a:off x="1149292" y="576991"/>
            <a:ext cx="6945615" cy="4291398"/>
          </a:xfrm>
          <a:prstGeom prst="rect">
            <a:avLst/>
          </a:prstGeom>
        </p:spPr>
      </p:pic>
    </p:spTree>
    <p:extLst>
      <p:ext uri="{BB962C8B-B14F-4D97-AF65-F5344CB8AC3E}">
        <p14:creationId xmlns:p14="http://schemas.microsoft.com/office/powerpoint/2010/main" val="1802848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A12E3-FCFA-34AE-593E-27D875477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2EDBC-5325-2054-2102-035A5546DD6C}"/>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rPr lang="en-GB"/>
              <a:t>“The spirit level” (2010)</a:t>
            </a:r>
          </a:p>
        </p:txBody>
      </p:sp>
      <p:sp>
        <p:nvSpPr>
          <p:cNvPr id="5" name="Footer Placeholder 4">
            <a:extLst>
              <a:ext uri="{FF2B5EF4-FFF2-40B4-BE49-F238E27FC236}">
                <a16:creationId xmlns:a16="http://schemas.microsoft.com/office/drawing/2014/main" id="{747073FD-E8EC-58AF-48EE-EFF77CFF1E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489034-4473-F89A-A140-A63817FC02C2}"/>
              </a:ext>
            </a:extLst>
          </p:cNvPr>
          <p:cNvSpPr>
            <a:spLocks noGrp="1"/>
          </p:cNvSpPr>
          <p:nvPr>
            <p:ph type="sldNum" sz="quarter" idx="12"/>
          </p:nvPr>
        </p:nvSpPr>
        <p:spPr/>
        <p:txBody>
          <a:bodyPr/>
          <a:lstStyle/>
          <a:p>
            <a:r>
              <a:rPr lang="en-US"/>
              <a:t>Slide </a:t>
            </a:r>
            <a:fld id="{C5EF2332-01BF-834F-8236-50238282D533}" type="slidenum">
              <a:rPr lang="en-US" smtClean="0"/>
              <a:pPr/>
              <a:t>58</a:t>
            </a:fld>
            <a:endParaRPr lang="en-US" dirty="0"/>
          </a:p>
        </p:txBody>
      </p:sp>
      <p:pic>
        <p:nvPicPr>
          <p:cNvPr id="4" name="Picture 3">
            <a:extLst>
              <a:ext uri="{FF2B5EF4-FFF2-40B4-BE49-F238E27FC236}">
                <a16:creationId xmlns:a16="http://schemas.microsoft.com/office/drawing/2014/main" id="{60939FDF-6E4D-E7C2-CFD0-BEC08508F9DD}"/>
              </a:ext>
            </a:extLst>
          </p:cNvPr>
          <p:cNvPicPr>
            <a:picLocks noChangeAspect="1"/>
          </p:cNvPicPr>
          <p:nvPr/>
        </p:nvPicPr>
        <p:blipFill>
          <a:blip r:embed="rId3"/>
          <a:srcRect/>
          <a:stretch/>
        </p:blipFill>
        <p:spPr>
          <a:xfrm>
            <a:off x="1149292" y="576991"/>
            <a:ext cx="6945614" cy="4291398"/>
          </a:xfrm>
          <a:prstGeom prst="rect">
            <a:avLst/>
          </a:prstGeom>
        </p:spPr>
      </p:pic>
    </p:spTree>
    <p:extLst>
      <p:ext uri="{BB962C8B-B14F-4D97-AF65-F5344CB8AC3E}">
        <p14:creationId xmlns:p14="http://schemas.microsoft.com/office/powerpoint/2010/main" val="1002180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D8AC-EC76-28C0-206F-919D930ED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5A4F8-7E22-A701-9225-BC832C27507E}"/>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rPr lang="en-GB"/>
              <a:t>“The spirit level” (2010)</a:t>
            </a:r>
          </a:p>
        </p:txBody>
      </p:sp>
      <p:sp>
        <p:nvSpPr>
          <p:cNvPr id="5" name="Footer Placeholder 4">
            <a:extLst>
              <a:ext uri="{FF2B5EF4-FFF2-40B4-BE49-F238E27FC236}">
                <a16:creationId xmlns:a16="http://schemas.microsoft.com/office/drawing/2014/main" id="{0D9375D3-A15D-19EA-48CA-8A6D150480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9BDB47-FC65-A4A9-0CBB-CE36C5E79791}"/>
              </a:ext>
            </a:extLst>
          </p:cNvPr>
          <p:cNvSpPr>
            <a:spLocks noGrp="1"/>
          </p:cNvSpPr>
          <p:nvPr>
            <p:ph type="sldNum" sz="quarter" idx="12"/>
          </p:nvPr>
        </p:nvSpPr>
        <p:spPr/>
        <p:txBody>
          <a:bodyPr/>
          <a:lstStyle/>
          <a:p>
            <a:r>
              <a:rPr lang="en-US"/>
              <a:t>Slide </a:t>
            </a:r>
            <a:fld id="{C5EF2332-01BF-834F-8236-50238282D533}" type="slidenum">
              <a:rPr lang="en-US" smtClean="0"/>
              <a:pPr/>
              <a:t>59</a:t>
            </a:fld>
            <a:endParaRPr lang="en-US" dirty="0"/>
          </a:p>
        </p:txBody>
      </p:sp>
      <p:pic>
        <p:nvPicPr>
          <p:cNvPr id="4" name="Picture 3">
            <a:extLst>
              <a:ext uri="{FF2B5EF4-FFF2-40B4-BE49-F238E27FC236}">
                <a16:creationId xmlns:a16="http://schemas.microsoft.com/office/drawing/2014/main" id="{C2A0D258-0E86-66A2-D5C9-F333543F96D7}"/>
              </a:ext>
            </a:extLst>
          </p:cNvPr>
          <p:cNvPicPr>
            <a:picLocks noChangeAspect="1"/>
          </p:cNvPicPr>
          <p:nvPr/>
        </p:nvPicPr>
        <p:blipFill>
          <a:blip r:embed="rId3"/>
          <a:srcRect/>
          <a:stretch/>
        </p:blipFill>
        <p:spPr>
          <a:xfrm>
            <a:off x="1149292" y="576991"/>
            <a:ext cx="6945614" cy="4291397"/>
          </a:xfrm>
          <a:prstGeom prst="rect">
            <a:avLst/>
          </a:prstGeom>
        </p:spPr>
      </p:pic>
    </p:spTree>
    <p:extLst>
      <p:ext uri="{BB962C8B-B14F-4D97-AF65-F5344CB8AC3E}">
        <p14:creationId xmlns:p14="http://schemas.microsoft.com/office/powerpoint/2010/main" val="81287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6</a:t>
            </a:fld>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A14AC8-E6E7-D39E-880D-BFB1CFB5F0E8}"/>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𝑦</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0</m:t>
                          </m:r>
                        </m:sub>
                      </m:sSub>
                      <m:r>
                        <a:rPr lang="en-GB" sz="2800" b="0" i="1" smtClean="0">
                          <a:solidFill>
                            <a:schemeClr val="bg1">
                              <a:lumMod val="95000"/>
                            </a:schemeClr>
                          </a:solidFill>
                          <a:latin typeface="Cambria Math" panose="02040503050406030204" pitchFamily="18" charset="0"/>
                        </a:rPr>
                        <m:t>1+</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1</m:t>
                          </m:r>
                        </m:sub>
                      </m:sSub>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𝑥</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𝜀</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oMath>
                  </m:oMathPara>
                </a14:m>
                <a:endParaRPr lang="en-GB" dirty="0">
                  <a:solidFill>
                    <a:schemeClr val="bg1">
                      <a:lumMod val="95000"/>
                    </a:schemeClr>
                  </a:solidFill>
                </a:endParaRPr>
              </a:p>
              <a:p>
                <a:pPr algn="ctr"/>
                <a:r>
                  <a:rPr lang="en-GB" sz="1600" dirty="0">
                    <a:solidFill>
                      <a:schemeClr val="bg1">
                        <a:lumMod val="95000"/>
                      </a:schemeClr>
                    </a:solidFill>
                  </a:rPr>
                  <a:t>where</a:t>
                </a:r>
                <a:r>
                  <a:rPr lang="en-GB" dirty="0">
                    <a:solidFill>
                      <a:schemeClr val="bg1">
                        <a:lumMod val="95000"/>
                      </a:schemeClr>
                    </a:solidFill>
                  </a:rPr>
                  <a:t> </a:t>
                </a:r>
                <a14:m>
                  <m:oMath xmlns:m="http://schemas.openxmlformats.org/officeDocument/2006/math">
                    <m:sSub>
                      <m:sSubPr>
                        <m:ctrlPr>
                          <a:rPr lang="en-GB" sz="1600" i="1" smtClean="0">
                            <a:solidFill>
                              <a:schemeClr val="bg1">
                                <a:lumMod val="95000"/>
                              </a:schemeClr>
                            </a:solidFill>
                            <a:latin typeface="Cambria Math" panose="02040503050406030204" pitchFamily="18" charset="0"/>
                          </a:rPr>
                        </m:ctrlPr>
                      </m:sSubPr>
                      <m:e>
                        <m:r>
                          <a:rPr lang="en-GB" sz="1600" b="0" i="1" smtClean="0">
                            <a:solidFill>
                              <a:schemeClr val="bg1">
                                <a:lumMod val="95000"/>
                              </a:schemeClr>
                            </a:solidFill>
                            <a:latin typeface="Cambria Math" panose="02040503050406030204" pitchFamily="18" charset="0"/>
                          </a:rPr>
                          <m:t>𝜀</m:t>
                        </m:r>
                      </m:e>
                      <m:sub>
                        <m:r>
                          <a:rPr lang="en-GB" sz="1600" b="0" i="1" smtClean="0">
                            <a:solidFill>
                              <a:schemeClr val="accent3">
                                <a:lumMod val="75000"/>
                              </a:schemeClr>
                            </a:solidFill>
                            <a:latin typeface="Cambria Math" panose="02040503050406030204" pitchFamily="18" charset="0"/>
                          </a:rPr>
                          <m:t>𝑛</m:t>
                        </m:r>
                      </m:sub>
                    </m:sSub>
                    <m:r>
                      <a:rPr lang="en-GB" sz="1600" b="0" i="1" smtClean="0">
                        <a:solidFill>
                          <a:schemeClr val="bg1">
                            <a:lumMod val="95000"/>
                          </a:schemeClr>
                        </a:solidFill>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solidFill>
                          <a:schemeClr val="tx1"/>
                        </a:solidFill>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solidFill>
                          <a:schemeClr val="tx1"/>
                        </a:solidFill>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solidFill>
                          <a:schemeClr val="tx1"/>
                        </a:solidFill>
                        <a:latin typeface="Cambria Math" panose="02040503050406030204" pitchFamily="18" charset="0"/>
                      </a:rPr>
                      <m:t>)</m:t>
                    </m:r>
                  </m:oMath>
                </a14:m>
                <a:endParaRPr lang="en-GB" dirty="0">
                  <a:solidFill>
                    <a:schemeClr val="bg1">
                      <a:lumMod val="95000"/>
                    </a:schemeClr>
                  </a:solidFill>
                </a:endParaRPr>
              </a:p>
            </p:txBody>
          </p:sp>
        </mc:Choice>
        <mc:Fallback xmlns="">
          <p:sp>
            <p:nvSpPr>
              <p:cNvPr id="24" name="TextBox 23">
                <a:extLst>
                  <a:ext uri="{FF2B5EF4-FFF2-40B4-BE49-F238E27FC236}">
                    <a16:creationId xmlns:a16="http://schemas.microsoft.com/office/drawing/2014/main" id="{6BA14AC8-E6E7-D39E-880D-BFB1CFB5F0E8}"/>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146B60-4220-D2AA-8ED5-03D50E7F18EF}"/>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solidFill>
              </a:rPr>
              <a:t>Standard Deviation</a:t>
            </a:r>
          </a:p>
        </p:txBody>
      </p:sp>
      <p:sp>
        <p:nvSpPr>
          <p:cNvPr id="26" name="TextBox 25">
            <a:extLst>
              <a:ext uri="{FF2B5EF4-FFF2-40B4-BE49-F238E27FC236}">
                <a16:creationId xmlns:a16="http://schemas.microsoft.com/office/drawing/2014/main" id="{E05ADEB5-A12F-0E5B-1D68-F367EF56FA7F}"/>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solidFill>
              </a:rPr>
              <a:t>Mean</a:t>
            </a:r>
          </a:p>
          <a:p>
            <a:endParaRPr lang="en-GB" sz="800" b="1" dirty="0">
              <a:solidFill>
                <a:schemeClr val="accent1"/>
              </a:solidFill>
            </a:endParaRPr>
          </a:p>
        </p:txBody>
      </p:sp>
      <p:sp>
        <p:nvSpPr>
          <p:cNvPr id="27" name="TextBox 26">
            <a:extLst>
              <a:ext uri="{FF2B5EF4-FFF2-40B4-BE49-F238E27FC236}">
                <a16:creationId xmlns:a16="http://schemas.microsoft.com/office/drawing/2014/main" id="{5866F909-6866-FD75-3E6C-C9D51C823A8B}"/>
              </a:ext>
            </a:extLst>
          </p:cNvPr>
          <p:cNvSpPr txBox="1"/>
          <p:nvPr/>
        </p:nvSpPr>
        <p:spPr>
          <a:xfrm>
            <a:off x="7694001" y="1054239"/>
            <a:ext cx="744198" cy="215444"/>
          </a:xfrm>
          <a:prstGeom prst="rect">
            <a:avLst/>
          </a:prstGeom>
          <a:noFill/>
        </p:spPr>
        <p:txBody>
          <a:bodyPr wrap="square" rtlCol="0">
            <a:spAutoFit/>
          </a:bodyPr>
          <a:lstStyle/>
          <a:p>
            <a:r>
              <a:rPr lang="en-GB" sz="800" b="1" dirty="0">
                <a:solidFill>
                  <a:schemeClr val="bg1">
                    <a:lumMod val="95000"/>
                  </a:schemeClr>
                </a:solidFill>
              </a:rPr>
              <a:t>Error / Noise</a:t>
            </a:r>
          </a:p>
        </p:txBody>
      </p:sp>
      <p:sp>
        <p:nvSpPr>
          <p:cNvPr id="30" name="TextBox 29">
            <a:extLst>
              <a:ext uri="{FF2B5EF4-FFF2-40B4-BE49-F238E27FC236}">
                <a16:creationId xmlns:a16="http://schemas.microsoft.com/office/drawing/2014/main" id="{7F778B89-1897-1924-17CF-3FCC23E7A829}"/>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bg1">
                    <a:lumMod val="95000"/>
                  </a:schemeClr>
                </a:solidFill>
              </a:rPr>
              <a:t>Coefficients</a:t>
            </a:r>
          </a:p>
        </p:txBody>
      </p:sp>
      <p:sp>
        <p:nvSpPr>
          <p:cNvPr id="31" name="Left Brace 30">
            <a:extLst>
              <a:ext uri="{FF2B5EF4-FFF2-40B4-BE49-F238E27FC236}">
                <a16:creationId xmlns:a16="http://schemas.microsoft.com/office/drawing/2014/main" id="{543549CC-6D01-BE3F-56D6-EF2B983ADFEC}"/>
              </a:ext>
            </a:extLst>
          </p:cNvPr>
          <p:cNvSpPr/>
          <p:nvPr/>
        </p:nvSpPr>
        <p:spPr>
          <a:xfrm rot="5400000">
            <a:off x="6404356" y="830225"/>
            <a:ext cx="171653" cy="963426"/>
          </a:xfrm>
          <a:prstGeom prst="leftBrace">
            <a:avLst>
              <a:gd name="adj1" fmla="val 0"/>
              <a:gd name="adj2" fmla="val 51481"/>
            </a:avLst>
          </a:prstGeom>
          <a:ln w="12700">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bg1">
                  <a:lumMod val="95000"/>
                </a:schemeClr>
              </a:solidFill>
            </a:endParaRPr>
          </a:p>
        </p:txBody>
      </p:sp>
      <p:sp>
        <p:nvSpPr>
          <p:cNvPr id="32" name="TextBox 31">
            <a:extLst>
              <a:ext uri="{FF2B5EF4-FFF2-40B4-BE49-F238E27FC236}">
                <a16:creationId xmlns:a16="http://schemas.microsoft.com/office/drawing/2014/main" id="{87527180-377F-2DED-F396-80C5B1F447D8}"/>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bg1">
                    <a:lumMod val="95000"/>
                  </a:schemeClr>
                </a:solidFill>
              </a:rPr>
              <a:t>Intercept</a:t>
            </a:r>
          </a:p>
        </p:txBody>
      </p:sp>
      <p:sp>
        <p:nvSpPr>
          <p:cNvPr id="33" name="TextBox 32">
            <a:extLst>
              <a:ext uri="{FF2B5EF4-FFF2-40B4-BE49-F238E27FC236}">
                <a16:creationId xmlns:a16="http://schemas.microsoft.com/office/drawing/2014/main" id="{DE7EB1AA-B006-3247-9044-9D1E6F6E5540}"/>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bg1">
                    <a:lumMod val="95000"/>
                  </a:schemeClr>
                </a:solidFill>
              </a:rPr>
              <a:t>Slope</a:t>
            </a:r>
          </a:p>
        </p:txBody>
      </p:sp>
      <p:cxnSp>
        <p:nvCxnSpPr>
          <p:cNvPr id="34" name="Straight Arrow Connector 33">
            <a:extLst>
              <a:ext uri="{FF2B5EF4-FFF2-40B4-BE49-F238E27FC236}">
                <a16:creationId xmlns:a16="http://schemas.microsoft.com/office/drawing/2014/main" id="{19AE80D0-731F-6343-0564-B21546590399}"/>
              </a:ext>
            </a:extLst>
          </p:cNvPr>
          <p:cNvCxnSpPr>
            <a:cxnSpLocks/>
          </p:cNvCxnSpPr>
          <p:nvPr/>
        </p:nvCxnSpPr>
        <p:spPr>
          <a:xfrm>
            <a:off x="5769057" y="1324173"/>
            <a:ext cx="122124" cy="14492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9BA8BC-172E-29B5-2ACD-CF146203B557}"/>
              </a:ext>
            </a:extLst>
          </p:cNvPr>
          <p:cNvCxnSpPr>
            <a:cxnSpLocks/>
          </p:cNvCxnSpPr>
          <p:nvPr/>
        </p:nvCxnSpPr>
        <p:spPr>
          <a:xfrm flipH="1">
            <a:off x="7047860" y="1314297"/>
            <a:ext cx="132511" cy="139734"/>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17F18-A1AE-FB12-3203-959E5B192DFF}"/>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solidFill>
              </a:rPr>
              <a:t>Normal / Gaussian</a:t>
            </a:r>
          </a:p>
          <a:p>
            <a:pPr algn="ctr"/>
            <a:r>
              <a:rPr lang="en-GB" sz="800" b="1" dirty="0">
                <a:solidFill>
                  <a:schemeClr val="accent1"/>
                </a:solidFill>
              </a:rPr>
              <a:t>distribution</a:t>
            </a:r>
          </a:p>
        </p:txBody>
      </p:sp>
      <p:cxnSp>
        <p:nvCxnSpPr>
          <p:cNvPr id="37" name="Straight Arrow Connector 36">
            <a:extLst>
              <a:ext uri="{FF2B5EF4-FFF2-40B4-BE49-F238E27FC236}">
                <a16:creationId xmlns:a16="http://schemas.microsoft.com/office/drawing/2014/main" id="{79136A4A-191C-8664-5244-7206EAED13F7}"/>
              </a:ext>
            </a:extLst>
          </p:cNvPr>
          <p:cNvCxnSpPr>
            <a:cxnSpLocks/>
            <a:stCxn id="27" idx="2"/>
          </p:cNvCxnSpPr>
          <p:nvPr/>
        </p:nvCxnSpPr>
        <p:spPr>
          <a:xfrm>
            <a:off x="8066100" y="1269683"/>
            <a:ext cx="0" cy="19941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99E0902-0BE7-7F6C-9407-E69144075FF7}"/>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CCFAE5F-3253-E998-CF2E-995FCA10A10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677FC2-597D-B62E-7EDB-9548192E81BB}"/>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70515D1-E2A9-B8A6-D2C9-412A9153F256}"/>
              </a:ext>
            </a:extLst>
          </p:cNvPr>
          <p:cNvGrpSpPr/>
          <p:nvPr/>
        </p:nvGrpSpPr>
        <p:grpSpPr>
          <a:xfrm>
            <a:off x="4277543" y="247593"/>
            <a:ext cx="4633722" cy="553523"/>
            <a:chOff x="547986" y="242357"/>
            <a:chExt cx="4633722" cy="543281"/>
          </a:xfrm>
        </p:grpSpPr>
        <p:sp>
          <p:nvSpPr>
            <p:cNvPr id="14" name="Rectangle 13">
              <a:extLst>
                <a:ext uri="{FF2B5EF4-FFF2-40B4-BE49-F238E27FC236}">
                  <a16:creationId xmlns:a16="http://schemas.microsoft.com/office/drawing/2014/main" id="{47957486-D310-203B-9064-E19061218585}"/>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E5609C75-E164-01DC-B4E1-2561A4CC72B6}"/>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pic>
        <p:nvPicPr>
          <p:cNvPr id="16" name="Picture 15">
            <a:extLst>
              <a:ext uri="{FF2B5EF4-FFF2-40B4-BE49-F238E27FC236}">
                <a16:creationId xmlns:a16="http://schemas.microsoft.com/office/drawing/2014/main" id="{77D691F5-6339-1041-A3F0-549E26379FBE}"/>
              </a:ext>
            </a:extLst>
          </p:cNvPr>
          <p:cNvPicPr>
            <a:picLocks noChangeAspect="1"/>
          </p:cNvPicPr>
          <p:nvPr/>
        </p:nvPicPr>
        <p:blipFill>
          <a:blip r:embed="rId9"/>
          <a:srcRect/>
          <a:stretch/>
        </p:blipFill>
        <p:spPr>
          <a:xfrm>
            <a:off x="5131026" y="2653062"/>
            <a:ext cx="3708442" cy="2199924"/>
          </a:xfrm>
          <a:prstGeom prst="rect">
            <a:avLst/>
          </a:prstGeom>
        </p:spPr>
      </p:pic>
    </p:spTree>
    <p:extLst>
      <p:ext uri="{BB962C8B-B14F-4D97-AF65-F5344CB8AC3E}">
        <p14:creationId xmlns:p14="http://schemas.microsoft.com/office/powerpoint/2010/main" val="13865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F8DDD-004B-7C3A-79A9-3305C1606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A1780-3D62-5DCF-83D8-18FC95A40C7C}"/>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rPr lang="en-GB"/>
              <a:t>“The spirit level” (2010)</a:t>
            </a:r>
          </a:p>
        </p:txBody>
      </p:sp>
      <p:sp>
        <p:nvSpPr>
          <p:cNvPr id="5" name="Footer Placeholder 4">
            <a:extLst>
              <a:ext uri="{FF2B5EF4-FFF2-40B4-BE49-F238E27FC236}">
                <a16:creationId xmlns:a16="http://schemas.microsoft.com/office/drawing/2014/main" id="{B567FEFE-9A93-7D3E-A805-280EF8AA10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2CA8D5-B963-6CDA-4C91-055E0E27296A}"/>
              </a:ext>
            </a:extLst>
          </p:cNvPr>
          <p:cNvSpPr>
            <a:spLocks noGrp="1"/>
          </p:cNvSpPr>
          <p:nvPr>
            <p:ph type="sldNum" sz="quarter" idx="12"/>
          </p:nvPr>
        </p:nvSpPr>
        <p:spPr/>
        <p:txBody>
          <a:bodyPr/>
          <a:lstStyle/>
          <a:p>
            <a:r>
              <a:rPr lang="en-US"/>
              <a:t>Slide </a:t>
            </a:r>
            <a:fld id="{C5EF2332-01BF-834F-8236-50238282D533}" type="slidenum">
              <a:rPr lang="en-US" smtClean="0"/>
              <a:pPr/>
              <a:t>60</a:t>
            </a:fld>
            <a:endParaRPr lang="en-US" dirty="0"/>
          </a:p>
        </p:txBody>
      </p:sp>
      <p:pic>
        <p:nvPicPr>
          <p:cNvPr id="4" name="Picture 3">
            <a:extLst>
              <a:ext uri="{FF2B5EF4-FFF2-40B4-BE49-F238E27FC236}">
                <a16:creationId xmlns:a16="http://schemas.microsoft.com/office/drawing/2014/main" id="{84CB6725-2743-86A4-94FC-7AE7617CA6D6}"/>
              </a:ext>
            </a:extLst>
          </p:cNvPr>
          <p:cNvPicPr>
            <a:picLocks noChangeAspect="1"/>
          </p:cNvPicPr>
          <p:nvPr/>
        </p:nvPicPr>
        <p:blipFill>
          <a:blip r:embed="rId3"/>
          <a:srcRect/>
          <a:stretch/>
        </p:blipFill>
        <p:spPr>
          <a:xfrm>
            <a:off x="1149292" y="576991"/>
            <a:ext cx="6945614" cy="4291397"/>
          </a:xfrm>
          <a:prstGeom prst="rect">
            <a:avLst/>
          </a:prstGeom>
        </p:spPr>
      </p:pic>
    </p:spTree>
    <p:extLst>
      <p:ext uri="{BB962C8B-B14F-4D97-AF65-F5344CB8AC3E}">
        <p14:creationId xmlns:p14="http://schemas.microsoft.com/office/powerpoint/2010/main" val="3152183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9BC6-D7EC-3F2A-171E-9404371A9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173CD-19DC-3EA9-FE5E-4DC548E62B0D}"/>
              </a:ext>
            </a:extLst>
          </p:cNvPr>
          <p:cNvSpPr>
            <a:spLocks noGrp="1"/>
          </p:cNvSpPr>
          <p:nvPr>
            <p:ph type="title" hasCustomPrompt="1"/>
          </p:nvPr>
        </p:nvSpPr>
        <p:spPr>
          <a:xfrm>
            <a:off x="457200" y="205980"/>
            <a:ext cx="7532376" cy="371011"/>
          </a:xfrm>
          <a:prstGeom prst="rect">
            <a:avLst/>
          </a:prstGeom>
        </p:spPr>
        <p:txBody>
          <a:bodyPr>
            <a:normAutofit fontScale="90000"/>
          </a:bodyPr>
          <a:lstStyle/>
          <a:p>
            <a:r>
              <a:rPr lang="en-GB"/>
              <a:t>“The spirit level” (2010)</a:t>
            </a:r>
          </a:p>
        </p:txBody>
      </p:sp>
      <p:sp>
        <p:nvSpPr>
          <p:cNvPr id="5" name="Footer Placeholder 4">
            <a:extLst>
              <a:ext uri="{FF2B5EF4-FFF2-40B4-BE49-F238E27FC236}">
                <a16:creationId xmlns:a16="http://schemas.microsoft.com/office/drawing/2014/main" id="{5BB81D0B-0323-43A5-7C24-DA882FFCAD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1DC5B8-F403-0558-8FD8-03221C926B58}"/>
              </a:ext>
            </a:extLst>
          </p:cNvPr>
          <p:cNvSpPr>
            <a:spLocks noGrp="1"/>
          </p:cNvSpPr>
          <p:nvPr>
            <p:ph type="sldNum" sz="quarter" idx="12"/>
          </p:nvPr>
        </p:nvSpPr>
        <p:spPr/>
        <p:txBody>
          <a:bodyPr/>
          <a:lstStyle/>
          <a:p>
            <a:r>
              <a:rPr lang="en-US"/>
              <a:t>Slide </a:t>
            </a:r>
            <a:fld id="{C5EF2332-01BF-834F-8236-50238282D533}" type="slidenum">
              <a:rPr lang="en-US" smtClean="0"/>
              <a:pPr/>
              <a:t>61</a:t>
            </a:fld>
            <a:endParaRPr lang="en-US" dirty="0"/>
          </a:p>
        </p:txBody>
      </p:sp>
      <p:pic>
        <p:nvPicPr>
          <p:cNvPr id="4" name="Picture 3">
            <a:extLst>
              <a:ext uri="{FF2B5EF4-FFF2-40B4-BE49-F238E27FC236}">
                <a16:creationId xmlns:a16="http://schemas.microsoft.com/office/drawing/2014/main" id="{B3A4E3DB-C693-F330-610B-F88453FC5AD2}"/>
              </a:ext>
            </a:extLst>
          </p:cNvPr>
          <p:cNvPicPr>
            <a:picLocks noChangeAspect="1"/>
          </p:cNvPicPr>
          <p:nvPr/>
        </p:nvPicPr>
        <p:blipFill>
          <a:blip r:embed="rId3"/>
          <a:srcRect/>
          <a:stretch/>
        </p:blipFill>
        <p:spPr>
          <a:xfrm>
            <a:off x="1149293" y="576991"/>
            <a:ext cx="6945612" cy="4291397"/>
          </a:xfrm>
          <a:prstGeom prst="rect">
            <a:avLst/>
          </a:prstGeom>
        </p:spPr>
      </p:pic>
    </p:spTree>
    <p:extLst>
      <p:ext uri="{BB962C8B-B14F-4D97-AF65-F5344CB8AC3E}">
        <p14:creationId xmlns:p14="http://schemas.microsoft.com/office/powerpoint/2010/main" val="4188752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F938FB-130F-68B2-8AC7-8A7278E3E0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B425EB-64BA-401C-E4BB-6DD7A92ED835}"/>
              </a:ext>
            </a:extLst>
          </p:cNvPr>
          <p:cNvSpPr>
            <a:spLocks noGrp="1"/>
          </p:cNvSpPr>
          <p:nvPr>
            <p:ph type="sldNum" sz="quarter" idx="12"/>
          </p:nvPr>
        </p:nvSpPr>
        <p:spPr/>
        <p:txBody>
          <a:bodyPr/>
          <a:lstStyle/>
          <a:p>
            <a:r>
              <a:rPr lang="en-US"/>
              <a:t>Slide </a:t>
            </a:r>
            <a:fld id="{C5EF2332-01BF-834F-8236-50238282D533}" type="slidenum">
              <a:rPr lang="en-US" smtClean="0"/>
              <a:pPr/>
              <a:t>62</a:t>
            </a:fld>
            <a:endParaRPr lang="en-US" dirty="0"/>
          </a:p>
        </p:txBody>
      </p:sp>
      <p:sp>
        <p:nvSpPr>
          <p:cNvPr id="7" name="TextBox 6">
            <a:extLst>
              <a:ext uri="{FF2B5EF4-FFF2-40B4-BE49-F238E27FC236}">
                <a16:creationId xmlns:a16="http://schemas.microsoft.com/office/drawing/2014/main" id="{B1DBF2EA-8994-0D68-D672-4C6311178E6E}"/>
              </a:ext>
            </a:extLst>
          </p:cNvPr>
          <p:cNvSpPr txBox="1"/>
          <p:nvPr/>
        </p:nvSpPr>
        <p:spPr>
          <a:xfrm>
            <a:off x="305533" y="1602254"/>
            <a:ext cx="8532935" cy="1938992"/>
          </a:xfrm>
          <a:prstGeom prst="rect">
            <a:avLst/>
          </a:prstGeom>
          <a:noFill/>
        </p:spPr>
        <p:txBody>
          <a:bodyPr wrap="square">
            <a:spAutoFit/>
          </a:bodyPr>
          <a:lstStyle/>
          <a:p>
            <a:r>
              <a:rPr lang="en-GB" sz="1000" dirty="0" err="1">
                <a:solidFill>
                  <a:srgbClr val="4758AB"/>
                </a:solidFill>
                <a:latin typeface="Courier"/>
              </a:rPr>
              <a:t>describe_distribution</a:t>
            </a:r>
            <a:r>
              <a:rPr lang="en-GB" sz="1000" dirty="0">
                <a:solidFill>
                  <a:srgbClr val="003B4F"/>
                </a:solidFill>
                <a:latin typeface="Courier"/>
              </a:rPr>
              <a:t>(inequality)</a:t>
            </a:r>
          </a:p>
          <a:p>
            <a:endParaRPr lang="en-GB" sz="1000" dirty="0">
              <a:solidFill>
                <a:srgbClr val="003B4F"/>
              </a:solidFill>
              <a:latin typeface="Courier"/>
            </a:endParaRPr>
          </a:p>
          <a:p>
            <a:endParaRPr lang="en-GB" sz="1000" dirty="0">
              <a:solidFill>
                <a:srgbClr val="003B4F"/>
              </a:solidFill>
              <a:latin typeface="Courier"/>
            </a:endParaRPr>
          </a:p>
          <a:p>
            <a:r>
              <a:rPr lang="en-GB" sz="1000" dirty="0">
                <a:latin typeface="Courier"/>
              </a:rPr>
              <a:t>Variable      |     Mean |       SD |      IQR |                Range | Skewness | Kurtosis |  n | </a:t>
            </a:r>
            <a:r>
              <a:rPr lang="en-GB" sz="1000" dirty="0" err="1">
                <a:latin typeface="Courier"/>
              </a:rPr>
              <a:t>n_Missing</a:t>
            </a:r>
            <a:r>
              <a:rPr lang="en-GB" sz="1000" dirty="0">
                <a:latin typeface="Courier"/>
              </a:rPr>
              <a:t>
------------------------------------------------------------------------------------------------------------
</a:t>
            </a:r>
            <a:r>
              <a:rPr lang="en-GB" sz="1000" dirty="0" err="1">
                <a:latin typeface="Courier"/>
              </a:rPr>
              <a:t>trust_pct</a:t>
            </a:r>
            <a:r>
              <a:rPr lang="en-GB" sz="1000" dirty="0">
                <a:latin typeface="Courier"/>
              </a:rPr>
              <a:t>     |    25.73 |    18.41 |    21.14 |        [2.14, 77.42] |     1.13 |     0.62 | 89 |         0
GDPpercap2    | 27447.01 | 21342.56 | 28284.55 |  [1987.97, 1.23e+05] |     1.62 |     4.20 | 86 |         3
pop           | 5.78e+07 | 1.58e+08 | 4.68e+07 | [73837.00, 1.40e+09] |     7.32 |    61.13 | 87 |         2
</a:t>
            </a:r>
            <a:r>
              <a:rPr lang="en-GB" sz="1000" dirty="0" err="1">
                <a:latin typeface="Courier"/>
              </a:rPr>
              <a:t>urban_pop_pct</a:t>
            </a:r>
            <a:r>
              <a:rPr lang="en-GB" sz="1000" dirty="0">
                <a:latin typeface="Courier"/>
              </a:rPr>
              <a:t> |    67.92 |    18.93 |    25.93 |      [20.31, 100.00] |    -0.49 |    -0.38 | 87 |         2
inc_top20     |    42.69 |     5.09 |     6.80 |       [34.56, 57.35] |     0.86 |     0.42 | 79 |        10
inc_bottom20  |     7.15 |     1.62 |     2.32 |        [3.45, 10.08] |    -0.19 |    -0.69 | 79 |        10
s80s20        |     6.50 |     2.60 |     2.79 |        [3.52, 16.64] |     1.67 |     3.50 | 79 |        10</a:t>
            </a:r>
          </a:p>
        </p:txBody>
      </p:sp>
    </p:spTree>
    <p:extLst>
      <p:ext uri="{BB962C8B-B14F-4D97-AF65-F5344CB8AC3E}">
        <p14:creationId xmlns:p14="http://schemas.microsoft.com/office/powerpoint/2010/main" val="654699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213AC-B520-1C10-5083-9B4C825E476E}"/>
              </a:ext>
            </a:extLst>
          </p:cNvPr>
          <p:cNvSpPr>
            <a:spLocks noGrp="1"/>
          </p:cNvSpPr>
          <p:nvPr>
            <p:ph type="body" sz="half" idx="2"/>
          </p:nvPr>
        </p:nvSpPr>
        <p:spPr/>
        <p:txBody>
          <a:bodyPr/>
          <a:lstStyle/>
          <a:p>
            <a:r>
              <a:rPr>
                <a:solidFill>
                  <a:srgbClr val="4758AB"/>
                </a:solidFill>
                <a:latin typeface="Courier"/>
              </a:rPr>
              <a:t>gf_histogram</a:t>
            </a:r>
            <a:r>
              <a:rPr>
                <a:solidFill>
                  <a:srgbClr val="003B4F"/>
                </a:solidFill>
                <a:latin typeface="Courier"/>
              </a:rPr>
              <a:t>( </a:t>
            </a:r>
            <a:r>
              <a:rPr>
                <a:solidFill>
                  <a:srgbClr val="5E5E5E"/>
                </a:solidFill>
                <a:latin typeface="Courier"/>
              </a:rPr>
              <a:t>~</a:t>
            </a:r>
            <a:r>
              <a:rPr>
                <a:solidFill>
                  <a:srgbClr val="003B4F"/>
                </a:solidFill>
                <a:latin typeface="Courier"/>
              </a:rPr>
              <a:t> trust_pct, </a:t>
            </a:r>
            <a:r>
              <a:rPr>
                <a:solidFill>
                  <a:srgbClr val="657422"/>
                </a:solidFill>
                <a:latin typeface="Courier"/>
              </a:rPr>
              <a:t>data =</a:t>
            </a:r>
            <a:r>
              <a:rPr>
                <a:solidFill>
                  <a:srgbClr val="003B4F"/>
                </a:solidFill>
                <a:latin typeface="Courier"/>
              </a:rPr>
              <a:t> inequality)</a:t>
            </a:r>
          </a:p>
        </p:txBody>
      </p:sp>
      <p:pic>
        <p:nvPicPr>
          <p:cNvPr id="2" name="Picture 1" descr="Week_3_R_files/figure-pptx/unnamed-chunk-5-1.png"/>
          <p:cNvPicPr>
            <a:picLocks noGrp="1" noChangeAspect="1"/>
          </p:cNvPicPr>
          <p:nvPr/>
        </p:nvPicPr>
        <p:blipFill>
          <a:blip r:embed="rId2"/>
          <a:stretch>
            <a:fillRect/>
          </a:stretch>
        </p:blipFill>
        <p:spPr bwMode="auto">
          <a:xfrm>
            <a:off x="3898901" y="1638301"/>
            <a:ext cx="4775200" cy="2387600"/>
          </a:xfrm>
          <a:prstGeom prst="rect">
            <a:avLst/>
          </a:prstGeom>
          <a:noFill/>
          <a:ln w="9525">
            <a:noFill/>
            <a:headEnd/>
            <a:tailEnd/>
          </a:ln>
        </p:spPr>
      </p:pic>
      <p:sp>
        <p:nvSpPr>
          <p:cNvPr id="6" name="Footer Placeholder 5">
            <a:extLst>
              <a:ext uri="{FF2B5EF4-FFF2-40B4-BE49-F238E27FC236}">
                <a16:creationId xmlns:a16="http://schemas.microsoft.com/office/drawing/2014/main" id="{B44277B0-3AC5-0D62-7994-A671EFD6E93E}"/>
              </a:ext>
            </a:extLst>
          </p:cNvPr>
          <p:cNvSpPr>
            <a:spLocks noGrp="1"/>
          </p:cNvSpPr>
          <p:nvPr>
            <p:ph type="ftr" sz="quarter" idx="11"/>
          </p:nvPr>
        </p:nvSpPr>
        <p:spPr/>
        <p:txBody>
          <a:bodyPr/>
          <a:lstStyle/>
          <a:p>
            <a:endParaRPr lang="en-GB"/>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a:xfrm>
            <a:off x="8017392" y="4930468"/>
            <a:ext cx="669407" cy="180215"/>
          </a:xfrm>
        </p:spPr>
        <p:txBody>
          <a:bodyPr/>
          <a:lstStyle/>
          <a:p>
            <a:r>
              <a:rPr lang="en-US" dirty="0"/>
              <a:t>Slide </a:t>
            </a:r>
            <a:fld id="{C5EF2332-01BF-834F-8236-50238282D533}" type="slidenum">
              <a:rPr lang="en-US" smtClean="0"/>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213AC-B520-1C10-5083-9B4C825E476E}"/>
              </a:ext>
            </a:extLst>
          </p:cNvPr>
          <p:cNvSpPr>
            <a:spLocks noGrp="1"/>
          </p:cNvSpPr>
          <p:nvPr>
            <p:ph type="body" sz="half" idx="2"/>
          </p:nvPr>
        </p:nvSpPr>
        <p:spPr/>
        <p:txBody>
          <a:bodyPr/>
          <a:lstStyle/>
          <a:p>
            <a:r>
              <a:rPr>
                <a:solidFill>
                  <a:srgbClr val="4758AB"/>
                </a:solidFill>
                <a:latin typeface="Courier"/>
              </a:rPr>
              <a:t>gf_density</a:t>
            </a:r>
            <a:r>
              <a:rPr>
                <a:solidFill>
                  <a:srgbClr val="003B4F"/>
                </a:solidFill>
                <a:latin typeface="Courier"/>
              </a:rPr>
              <a:t>( </a:t>
            </a:r>
            <a:r>
              <a:rPr>
                <a:solidFill>
                  <a:srgbClr val="5E5E5E"/>
                </a:solidFill>
                <a:latin typeface="Courier"/>
              </a:rPr>
              <a:t>~</a:t>
            </a:r>
            <a:r>
              <a:rPr>
                <a:solidFill>
                  <a:srgbClr val="003B4F"/>
                </a:solidFill>
                <a:latin typeface="Courier"/>
              </a:rPr>
              <a:t> trust_pct, </a:t>
            </a:r>
            <a:r>
              <a:rPr>
                <a:solidFill>
                  <a:srgbClr val="657422"/>
                </a:solidFill>
                <a:latin typeface="Courier"/>
              </a:rPr>
              <a:t>data =</a:t>
            </a:r>
            <a:r>
              <a:rPr>
                <a:solidFill>
                  <a:srgbClr val="003B4F"/>
                </a:solidFill>
                <a:latin typeface="Courier"/>
              </a:rPr>
              <a:t> inequality)</a:t>
            </a:r>
          </a:p>
        </p:txBody>
      </p:sp>
      <p:pic>
        <p:nvPicPr>
          <p:cNvPr id="2" name="Picture 1" descr="Week_3_R_files/figure-pptx/unnamed-chunk-5-2.png"/>
          <p:cNvPicPr>
            <a:picLocks noGrp="1" noChangeAspect="1"/>
          </p:cNvPicPr>
          <p:nvPr/>
        </p:nvPicPr>
        <p:blipFill>
          <a:blip r:embed="rId2"/>
          <a:stretch>
            <a:fillRect/>
          </a:stretch>
        </p:blipFill>
        <p:spPr bwMode="auto">
          <a:xfrm>
            <a:off x="3898901" y="1638301"/>
            <a:ext cx="4775200" cy="2387600"/>
          </a:xfrm>
          <a:prstGeom prst="rect">
            <a:avLst/>
          </a:prstGeom>
          <a:noFill/>
          <a:ln w="9525">
            <a:noFill/>
            <a:headEnd/>
            <a:tailEnd/>
          </a:ln>
        </p:spPr>
      </p:pic>
      <p:sp>
        <p:nvSpPr>
          <p:cNvPr id="6" name="Footer Placeholder 5">
            <a:extLst>
              <a:ext uri="{FF2B5EF4-FFF2-40B4-BE49-F238E27FC236}">
                <a16:creationId xmlns:a16="http://schemas.microsoft.com/office/drawing/2014/main" id="{B44277B0-3AC5-0D62-7994-A671EFD6E93E}"/>
              </a:ext>
            </a:extLst>
          </p:cNvPr>
          <p:cNvSpPr>
            <a:spLocks noGrp="1"/>
          </p:cNvSpPr>
          <p:nvPr>
            <p:ph type="ftr" sz="quarter" idx="11"/>
          </p:nvPr>
        </p:nvSpPr>
        <p:spPr/>
        <p:txBody>
          <a:bodyPr/>
          <a:lstStyle/>
          <a:p>
            <a:endParaRPr lang="en-GB"/>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a:xfrm>
            <a:off x="8017392" y="4930468"/>
            <a:ext cx="669407" cy="180215"/>
          </a:xfrm>
        </p:spPr>
        <p:txBody>
          <a:bodyPr/>
          <a:lstStyle/>
          <a:p>
            <a:r>
              <a:rPr lang="en-US" dirty="0"/>
              <a:t>Slide </a:t>
            </a:r>
            <a:fld id="{C5EF2332-01BF-834F-8236-50238282D533}" type="slidenum">
              <a:rPr lang="en-US" smtClean="0"/>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213AC-B520-1C10-5083-9B4C825E476E}"/>
              </a:ext>
            </a:extLst>
          </p:cNvPr>
          <p:cNvSpPr>
            <a:spLocks noGrp="1"/>
          </p:cNvSpPr>
          <p:nvPr>
            <p:ph type="body" sz="half" idx="2"/>
          </p:nvPr>
        </p:nvSpPr>
        <p:spPr/>
        <p:txBody>
          <a:bodyPr/>
          <a:lstStyle/>
          <a:p>
            <a:r>
              <a:rPr>
                <a:solidFill>
                  <a:srgbClr val="4758AB"/>
                </a:solidFill>
                <a:latin typeface="Courier"/>
              </a:rPr>
              <a:t>gf_histogram</a:t>
            </a:r>
            <a:r>
              <a:rPr>
                <a:solidFill>
                  <a:srgbClr val="003B4F"/>
                </a:solidFill>
                <a:latin typeface="Courier"/>
              </a:rPr>
              <a:t>( </a:t>
            </a:r>
            <a:r>
              <a:rPr>
                <a:solidFill>
                  <a:srgbClr val="5E5E5E"/>
                </a:solidFill>
                <a:latin typeface="Courier"/>
              </a:rPr>
              <a:t>~</a:t>
            </a:r>
            <a:r>
              <a:rPr>
                <a:solidFill>
                  <a:srgbClr val="003B4F"/>
                </a:solidFill>
                <a:latin typeface="Courier"/>
              </a:rPr>
              <a:t> s80s20, </a:t>
            </a:r>
            <a:r>
              <a:rPr>
                <a:solidFill>
                  <a:srgbClr val="657422"/>
                </a:solidFill>
                <a:latin typeface="Courier"/>
              </a:rPr>
              <a:t>data =</a:t>
            </a:r>
            <a:r>
              <a:rPr>
                <a:solidFill>
                  <a:srgbClr val="003B4F"/>
                </a:solidFill>
                <a:latin typeface="Courier"/>
              </a:rPr>
              <a:t> inequality)</a:t>
            </a:r>
          </a:p>
        </p:txBody>
      </p:sp>
      <p:pic>
        <p:nvPicPr>
          <p:cNvPr id="2" name="Picture 1" descr="Week_3_R_files/figure-pptx/unnamed-chunk-5-3.png"/>
          <p:cNvPicPr>
            <a:picLocks noGrp="1" noChangeAspect="1"/>
          </p:cNvPicPr>
          <p:nvPr/>
        </p:nvPicPr>
        <p:blipFill>
          <a:blip r:embed="rId2"/>
          <a:stretch>
            <a:fillRect/>
          </a:stretch>
        </p:blipFill>
        <p:spPr bwMode="auto">
          <a:xfrm>
            <a:off x="3898901" y="1638301"/>
            <a:ext cx="4775200" cy="2387600"/>
          </a:xfrm>
          <a:prstGeom prst="rect">
            <a:avLst/>
          </a:prstGeom>
          <a:noFill/>
          <a:ln w="9525">
            <a:noFill/>
            <a:headEnd/>
            <a:tailEnd/>
          </a:ln>
        </p:spPr>
      </p:pic>
      <p:sp>
        <p:nvSpPr>
          <p:cNvPr id="6" name="Footer Placeholder 5">
            <a:extLst>
              <a:ext uri="{FF2B5EF4-FFF2-40B4-BE49-F238E27FC236}">
                <a16:creationId xmlns:a16="http://schemas.microsoft.com/office/drawing/2014/main" id="{B44277B0-3AC5-0D62-7994-A671EFD6E93E}"/>
              </a:ext>
            </a:extLst>
          </p:cNvPr>
          <p:cNvSpPr>
            <a:spLocks noGrp="1"/>
          </p:cNvSpPr>
          <p:nvPr>
            <p:ph type="ftr" sz="quarter" idx="11"/>
          </p:nvPr>
        </p:nvSpPr>
        <p:spPr/>
        <p:txBody>
          <a:bodyPr/>
          <a:lstStyle/>
          <a:p>
            <a:endParaRPr lang="en-GB"/>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a:xfrm>
            <a:off x="8017392" y="4930468"/>
            <a:ext cx="669407" cy="180215"/>
          </a:xfrm>
        </p:spPr>
        <p:txBody>
          <a:bodyPr/>
          <a:lstStyle/>
          <a:p>
            <a:r>
              <a:rPr lang="en-US" dirty="0"/>
              <a:t>Slide </a:t>
            </a:r>
            <a:fld id="{C5EF2332-01BF-834F-8236-50238282D533}" type="slidenum">
              <a:rPr lang="en-US" smtClean="0"/>
              <a:p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213AC-B520-1C10-5083-9B4C825E476E}"/>
              </a:ext>
            </a:extLst>
          </p:cNvPr>
          <p:cNvSpPr>
            <a:spLocks noGrp="1"/>
          </p:cNvSpPr>
          <p:nvPr>
            <p:ph type="body" sz="half" idx="2"/>
          </p:nvPr>
        </p:nvSpPr>
        <p:spPr/>
        <p:txBody>
          <a:bodyPr/>
          <a:lstStyle/>
          <a:p>
            <a:r>
              <a:rPr>
                <a:solidFill>
                  <a:srgbClr val="4758AB"/>
                </a:solidFill>
                <a:latin typeface="Courier"/>
              </a:rPr>
              <a:t>gf_density</a:t>
            </a:r>
            <a:r>
              <a:rPr>
                <a:solidFill>
                  <a:srgbClr val="003B4F"/>
                </a:solidFill>
                <a:latin typeface="Courier"/>
              </a:rPr>
              <a:t>( </a:t>
            </a:r>
            <a:r>
              <a:rPr>
                <a:solidFill>
                  <a:srgbClr val="5E5E5E"/>
                </a:solidFill>
                <a:latin typeface="Courier"/>
              </a:rPr>
              <a:t>~</a:t>
            </a:r>
            <a:r>
              <a:rPr>
                <a:solidFill>
                  <a:srgbClr val="003B4F"/>
                </a:solidFill>
                <a:latin typeface="Courier"/>
              </a:rPr>
              <a:t> s80s20, </a:t>
            </a:r>
            <a:r>
              <a:rPr>
                <a:solidFill>
                  <a:srgbClr val="657422"/>
                </a:solidFill>
                <a:latin typeface="Courier"/>
              </a:rPr>
              <a:t>data =</a:t>
            </a:r>
            <a:r>
              <a:rPr>
                <a:solidFill>
                  <a:srgbClr val="003B4F"/>
                </a:solidFill>
                <a:latin typeface="Courier"/>
              </a:rPr>
              <a:t> inequality)</a:t>
            </a:r>
          </a:p>
        </p:txBody>
      </p:sp>
      <p:pic>
        <p:nvPicPr>
          <p:cNvPr id="2" name="Picture 1" descr="Week_3_R_files/figure-pptx/unnamed-chunk-5-4.png"/>
          <p:cNvPicPr>
            <a:picLocks noGrp="1" noChangeAspect="1"/>
          </p:cNvPicPr>
          <p:nvPr/>
        </p:nvPicPr>
        <p:blipFill>
          <a:blip r:embed="rId2"/>
          <a:stretch>
            <a:fillRect/>
          </a:stretch>
        </p:blipFill>
        <p:spPr bwMode="auto">
          <a:xfrm>
            <a:off x="3898901" y="1638301"/>
            <a:ext cx="4775200" cy="2387600"/>
          </a:xfrm>
          <a:prstGeom prst="rect">
            <a:avLst/>
          </a:prstGeom>
          <a:noFill/>
          <a:ln w="9525">
            <a:noFill/>
            <a:headEnd/>
            <a:tailEnd/>
          </a:ln>
        </p:spPr>
      </p:pic>
      <p:sp>
        <p:nvSpPr>
          <p:cNvPr id="6" name="Footer Placeholder 5">
            <a:extLst>
              <a:ext uri="{FF2B5EF4-FFF2-40B4-BE49-F238E27FC236}">
                <a16:creationId xmlns:a16="http://schemas.microsoft.com/office/drawing/2014/main" id="{B44277B0-3AC5-0D62-7994-A671EFD6E93E}"/>
              </a:ext>
            </a:extLst>
          </p:cNvPr>
          <p:cNvSpPr>
            <a:spLocks noGrp="1"/>
          </p:cNvSpPr>
          <p:nvPr>
            <p:ph type="ftr" sz="quarter" idx="11"/>
          </p:nvPr>
        </p:nvSpPr>
        <p:spPr/>
        <p:txBody>
          <a:bodyPr/>
          <a:lstStyle/>
          <a:p>
            <a:endParaRPr lang="en-GB"/>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a:xfrm>
            <a:off x="8017392" y="4930468"/>
            <a:ext cx="669407" cy="180215"/>
          </a:xfrm>
        </p:spPr>
        <p:txBody>
          <a:bodyPr/>
          <a:lstStyle/>
          <a:p>
            <a:r>
              <a:rPr lang="en-US" dirty="0"/>
              <a:t>Slide </a:t>
            </a:r>
            <a:fld id="{C5EF2332-01BF-834F-8236-50238282D533}"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_3_R_files/figure-pptx/unnamed-chunk-6-1.png"/>
          <p:cNvPicPr>
            <a:picLocks noGrp="1" noChangeAspect="1"/>
          </p:cNvPicPr>
          <p:nvPr/>
        </p:nvPicPr>
        <p:blipFill>
          <a:blip r:embed="rId2"/>
          <a:stretch>
            <a:fillRect/>
          </a:stretch>
        </p:blipFill>
        <p:spPr bwMode="auto">
          <a:xfrm>
            <a:off x="457200" y="685800"/>
            <a:ext cx="8229600" cy="4114800"/>
          </a:xfrm>
          <a:prstGeom prst="rect">
            <a:avLst/>
          </a:prstGeom>
          <a:noFill/>
          <a:ln w="9525">
            <a:noFill/>
            <a:headEnd/>
            <a:tailEnd/>
          </a:ln>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_3_R_files/figure-pptx/unnamed-chunk-7-1.png"/>
          <p:cNvPicPr>
            <a:picLocks noGrp="1" noChangeAspect="1"/>
          </p:cNvPicPr>
          <p:nvPr/>
        </p:nvPicPr>
        <p:blipFill>
          <a:blip r:embed="rId2"/>
          <a:stretch>
            <a:fillRect/>
          </a:stretch>
        </p:blipFill>
        <p:spPr bwMode="auto">
          <a:xfrm>
            <a:off x="457200" y="685800"/>
            <a:ext cx="8229600" cy="4114800"/>
          </a:xfrm>
          <a:prstGeom prst="rect">
            <a:avLst/>
          </a:prstGeom>
          <a:noFill/>
          <a:ln w="9525">
            <a:noFill/>
            <a:headEnd/>
            <a:tailEnd/>
          </a:ln>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_3_R_files/figure-pptx/unnamed-chunk-8-1.png"/>
          <p:cNvPicPr>
            <a:picLocks noGrp="1" noChangeAspect="1"/>
          </p:cNvPicPr>
          <p:nvPr/>
        </p:nvPicPr>
        <p:blipFill>
          <a:blip r:embed="rId2"/>
          <a:stretch>
            <a:fillRect/>
          </a:stretch>
        </p:blipFill>
        <p:spPr bwMode="auto">
          <a:xfrm>
            <a:off x="457200" y="685800"/>
            <a:ext cx="8229600" cy="4114800"/>
          </a:xfrm>
          <a:prstGeom prst="rect">
            <a:avLst/>
          </a:prstGeom>
          <a:noFill/>
          <a:ln w="9525">
            <a:noFill/>
            <a:headEnd/>
            <a:tailEnd/>
          </a:ln>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7</a:t>
            </a:fld>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A14AC8-E6E7-D39E-880D-BFB1CFB5F0E8}"/>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𝑦</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0</m:t>
                          </m:r>
                        </m:sub>
                      </m:sSub>
                      <m:r>
                        <a:rPr lang="en-GB" sz="2800" b="0" i="1" smtClean="0">
                          <a:solidFill>
                            <a:schemeClr val="bg1">
                              <a:lumMod val="95000"/>
                            </a:schemeClr>
                          </a:solidFill>
                          <a:latin typeface="Cambria Math" panose="02040503050406030204" pitchFamily="18" charset="0"/>
                        </a:rPr>
                        <m:t>1+</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1</m:t>
                          </m:r>
                        </m:sub>
                      </m:sSub>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𝑥</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𝜀</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oMath>
                  </m:oMathPara>
                </a14:m>
                <a:endParaRPr lang="en-GB" dirty="0">
                  <a:solidFill>
                    <a:schemeClr val="bg1">
                      <a:lumMod val="95000"/>
                    </a:schemeClr>
                  </a:solidFill>
                </a:endParaRPr>
              </a:p>
              <a:p>
                <a:pPr algn="ctr"/>
                <a:r>
                  <a:rPr lang="en-GB" sz="1600" dirty="0">
                    <a:solidFill>
                      <a:schemeClr val="bg1">
                        <a:lumMod val="95000"/>
                      </a:schemeClr>
                    </a:solidFill>
                  </a:rPr>
                  <a:t>where</a:t>
                </a:r>
                <a:r>
                  <a:rPr lang="en-GB" dirty="0">
                    <a:solidFill>
                      <a:schemeClr val="bg1">
                        <a:lumMod val="95000"/>
                      </a:schemeClr>
                    </a:solidFill>
                  </a:rPr>
                  <a:t> </a:t>
                </a:r>
                <a14:m>
                  <m:oMath xmlns:m="http://schemas.openxmlformats.org/officeDocument/2006/math">
                    <m:sSub>
                      <m:sSubPr>
                        <m:ctrlPr>
                          <a:rPr lang="en-GB" sz="1600" i="1" smtClean="0">
                            <a:solidFill>
                              <a:schemeClr val="bg1">
                                <a:lumMod val="95000"/>
                              </a:schemeClr>
                            </a:solidFill>
                            <a:latin typeface="Cambria Math" panose="02040503050406030204" pitchFamily="18" charset="0"/>
                          </a:rPr>
                        </m:ctrlPr>
                      </m:sSubPr>
                      <m:e>
                        <m:r>
                          <a:rPr lang="en-GB" sz="1600" b="0" i="1" smtClean="0">
                            <a:solidFill>
                              <a:schemeClr val="bg1">
                                <a:lumMod val="95000"/>
                              </a:schemeClr>
                            </a:solidFill>
                            <a:latin typeface="Cambria Math" panose="02040503050406030204" pitchFamily="18" charset="0"/>
                          </a:rPr>
                          <m:t>𝜀</m:t>
                        </m:r>
                      </m:e>
                      <m:sub>
                        <m:r>
                          <a:rPr lang="en-GB" sz="1600" b="0" i="1" smtClean="0">
                            <a:solidFill>
                              <a:schemeClr val="accent3">
                                <a:lumMod val="75000"/>
                              </a:schemeClr>
                            </a:solidFill>
                            <a:latin typeface="Cambria Math" panose="02040503050406030204" pitchFamily="18" charset="0"/>
                          </a:rPr>
                          <m:t>𝑛</m:t>
                        </m:r>
                      </m:sub>
                    </m:sSub>
                    <m:r>
                      <a:rPr lang="en-GB" sz="1600" b="0" i="1" smtClean="0">
                        <a:solidFill>
                          <a:schemeClr val="bg1">
                            <a:lumMod val="95000"/>
                          </a:schemeClr>
                        </a:solidFill>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solidFill>
                          <a:schemeClr val="tx1"/>
                        </a:solidFill>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solidFill>
                          <a:schemeClr val="tx1"/>
                        </a:solidFill>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solidFill>
                          <a:schemeClr val="tx1"/>
                        </a:solidFill>
                        <a:latin typeface="Cambria Math" panose="02040503050406030204" pitchFamily="18" charset="0"/>
                      </a:rPr>
                      <m:t>)</m:t>
                    </m:r>
                  </m:oMath>
                </a14:m>
                <a:endParaRPr lang="en-GB" dirty="0">
                  <a:solidFill>
                    <a:schemeClr val="bg1">
                      <a:lumMod val="95000"/>
                    </a:schemeClr>
                  </a:solidFill>
                </a:endParaRPr>
              </a:p>
            </p:txBody>
          </p:sp>
        </mc:Choice>
        <mc:Fallback xmlns="">
          <p:sp>
            <p:nvSpPr>
              <p:cNvPr id="24" name="TextBox 23">
                <a:extLst>
                  <a:ext uri="{FF2B5EF4-FFF2-40B4-BE49-F238E27FC236}">
                    <a16:creationId xmlns:a16="http://schemas.microsoft.com/office/drawing/2014/main" id="{6BA14AC8-E6E7-D39E-880D-BFB1CFB5F0E8}"/>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146B60-4220-D2AA-8ED5-03D50E7F18EF}"/>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solidFill>
              </a:rPr>
              <a:t>Standard Deviation</a:t>
            </a:r>
          </a:p>
        </p:txBody>
      </p:sp>
      <p:sp>
        <p:nvSpPr>
          <p:cNvPr id="26" name="TextBox 25">
            <a:extLst>
              <a:ext uri="{FF2B5EF4-FFF2-40B4-BE49-F238E27FC236}">
                <a16:creationId xmlns:a16="http://schemas.microsoft.com/office/drawing/2014/main" id="{E05ADEB5-A12F-0E5B-1D68-F367EF56FA7F}"/>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solidFill>
              </a:rPr>
              <a:t>Mean</a:t>
            </a:r>
          </a:p>
          <a:p>
            <a:endParaRPr lang="en-GB" sz="800" b="1" dirty="0">
              <a:solidFill>
                <a:schemeClr val="accent1"/>
              </a:solidFill>
            </a:endParaRPr>
          </a:p>
        </p:txBody>
      </p:sp>
      <p:sp>
        <p:nvSpPr>
          <p:cNvPr id="27" name="TextBox 26">
            <a:extLst>
              <a:ext uri="{FF2B5EF4-FFF2-40B4-BE49-F238E27FC236}">
                <a16:creationId xmlns:a16="http://schemas.microsoft.com/office/drawing/2014/main" id="{5866F909-6866-FD75-3E6C-C9D51C823A8B}"/>
              </a:ext>
            </a:extLst>
          </p:cNvPr>
          <p:cNvSpPr txBox="1"/>
          <p:nvPr/>
        </p:nvSpPr>
        <p:spPr>
          <a:xfrm>
            <a:off x="7694001" y="1054239"/>
            <a:ext cx="744198" cy="215444"/>
          </a:xfrm>
          <a:prstGeom prst="rect">
            <a:avLst/>
          </a:prstGeom>
          <a:noFill/>
        </p:spPr>
        <p:txBody>
          <a:bodyPr wrap="square" rtlCol="0">
            <a:spAutoFit/>
          </a:bodyPr>
          <a:lstStyle/>
          <a:p>
            <a:r>
              <a:rPr lang="en-GB" sz="800" b="1" dirty="0">
                <a:solidFill>
                  <a:schemeClr val="bg1">
                    <a:lumMod val="95000"/>
                  </a:schemeClr>
                </a:solidFill>
              </a:rPr>
              <a:t>Error / Noise</a:t>
            </a:r>
          </a:p>
        </p:txBody>
      </p:sp>
      <p:sp>
        <p:nvSpPr>
          <p:cNvPr id="30" name="TextBox 29">
            <a:extLst>
              <a:ext uri="{FF2B5EF4-FFF2-40B4-BE49-F238E27FC236}">
                <a16:creationId xmlns:a16="http://schemas.microsoft.com/office/drawing/2014/main" id="{7F778B89-1897-1924-17CF-3FCC23E7A829}"/>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bg1">
                    <a:lumMod val="95000"/>
                  </a:schemeClr>
                </a:solidFill>
              </a:rPr>
              <a:t>Coefficients</a:t>
            </a:r>
          </a:p>
        </p:txBody>
      </p:sp>
      <p:sp>
        <p:nvSpPr>
          <p:cNvPr id="31" name="Left Brace 30">
            <a:extLst>
              <a:ext uri="{FF2B5EF4-FFF2-40B4-BE49-F238E27FC236}">
                <a16:creationId xmlns:a16="http://schemas.microsoft.com/office/drawing/2014/main" id="{543549CC-6D01-BE3F-56D6-EF2B983ADFEC}"/>
              </a:ext>
            </a:extLst>
          </p:cNvPr>
          <p:cNvSpPr/>
          <p:nvPr/>
        </p:nvSpPr>
        <p:spPr>
          <a:xfrm rot="5400000">
            <a:off x="6404356" y="830225"/>
            <a:ext cx="171653" cy="963426"/>
          </a:xfrm>
          <a:prstGeom prst="leftBrace">
            <a:avLst>
              <a:gd name="adj1" fmla="val 0"/>
              <a:gd name="adj2" fmla="val 51481"/>
            </a:avLst>
          </a:prstGeom>
          <a:ln w="12700">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bg1">
                  <a:lumMod val="95000"/>
                </a:schemeClr>
              </a:solidFill>
            </a:endParaRPr>
          </a:p>
        </p:txBody>
      </p:sp>
      <p:sp>
        <p:nvSpPr>
          <p:cNvPr id="32" name="TextBox 31">
            <a:extLst>
              <a:ext uri="{FF2B5EF4-FFF2-40B4-BE49-F238E27FC236}">
                <a16:creationId xmlns:a16="http://schemas.microsoft.com/office/drawing/2014/main" id="{87527180-377F-2DED-F396-80C5B1F447D8}"/>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bg1">
                    <a:lumMod val="95000"/>
                  </a:schemeClr>
                </a:solidFill>
              </a:rPr>
              <a:t>Intercept</a:t>
            </a:r>
          </a:p>
        </p:txBody>
      </p:sp>
      <p:sp>
        <p:nvSpPr>
          <p:cNvPr id="33" name="TextBox 32">
            <a:extLst>
              <a:ext uri="{FF2B5EF4-FFF2-40B4-BE49-F238E27FC236}">
                <a16:creationId xmlns:a16="http://schemas.microsoft.com/office/drawing/2014/main" id="{DE7EB1AA-B006-3247-9044-9D1E6F6E5540}"/>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bg1">
                    <a:lumMod val="95000"/>
                  </a:schemeClr>
                </a:solidFill>
              </a:rPr>
              <a:t>Slope</a:t>
            </a:r>
          </a:p>
        </p:txBody>
      </p:sp>
      <p:cxnSp>
        <p:nvCxnSpPr>
          <p:cNvPr id="34" name="Straight Arrow Connector 33">
            <a:extLst>
              <a:ext uri="{FF2B5EF4-FFF2-40B4-BE49-F238E27FC236}">
                <a16:creationId xmlns:a16="http://schemas.microsoft.com/office/drawing/2014/main" id="{19AE80D0-731F-6343-0564-B21546590399}"/>
              </a:ext>
            </a:extLst>
          </p:cNvPr>
          <p:cNvCxnSpPr>
            <a:cxnSpLocks/>
          </p:cNvCxnSpPr>
          <p:nvPr/>
        </p:nvCxnSpPr>
        <p:spPr>
          <a:xfrm>
            <a:off x="5769057" y="1324173"/>
            <a:ext cx="122124" cy="14492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9BA8BC-172E-29B5-2ACD-CF146203B557}"/>
              </a:ext>
            </a:extLst>
          </p:cNvPr>
          <p:cNvCxnSpPr>
            <a:cxnSpLocks/>
          </p:cNvCxnSpPr>
          <p:nvPr/>
        </p:nvCxnSpPr>
        <p:spPr>
          <a:xfrm flipH="1">
            <a:off x="7047860" y="1314297"/>
            <a:ext cx="132511" cy="139734"/>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17F18-A1AE-FB12-3203-959E5B192DFF}"/>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solidFill>
              </a:rPr>
              <a:t>Normal / Gaussian</a:t>
            </a:r>
          </a:p>
          <a:p>
            <a:pPr algn="ctr"/>
            <a:r>
              <a:rPr lang="en-GB" sz="800" b="1" dirty="0">
                <a:solidFill>
                  <a:schemeClr val="accent1"/>
                </a:solidFill>
              </a:rPr>
              <a:t>distribution</a:t>
            </a:r>
          </a:p>
        </p:txBody>
      </p:sp>
      <p:cxnSp>
        <p:nvCxnSpPr>
          <p:cNvPr id="37" name="Straight Arrow Connector 36">
            <a:extLst>
              <a:ext uri="{FF2B5EF4-FFF2-40B4-BE49-F238E27FC236}">
                <a16:creationId xmlns:a16="http://schemas.microsoft.com/office/drawing/2014/main" id="{79136A4A-191C-8664-5244-7206EAED13F7}"/>
              </a:ext>
            </a:extLst>
          </p:cNvPr>
          <p:cNvCxnSpPr>
            <a:cxnSpLocks/>
            <a:stCxn id="27" idx="2"/>
          </p:cNvCxnSpPr>
          <p:nvPr/>
        </p:nvCxnSpPr>
        <p:spPr>
          <a:xfrm>
            <a:off x="8066100" y="1269683"/>
            <a:ext cx="0" cy="19941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99E0902-0BE7-7F6C-9407-E69144075FF7}"/>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CCFAE5F-3253-E998-CF2E-995FCA10A10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677FC2-597D-B62E-7EDB-9548192E81BB}"/>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70515D1-E2A9-B8A6-D2C9-412A9153F256}"/>
              </a:ext>
            </a:extLst>
          </p:cNvPr>
          <p:cNvGrpSpPr/>
          <p:nvPr/>
        </p:nvGrpSpPr>
        <p:grpSpPr>
          <a:xfrm>
            <a:off x="4277543" y="247593"/>
            <a:ext cx="4633722" cy="553523"/>
            <a:chOff x="547986" y="242357"/>
            <a:chExt cx="4633722" cy="543281"/>
          </a:xfrm>
        </p:grpSpPr>
        <p:sp>
          <p:nvSpPr>
            <p:cNvPr id="14" name="Rectangle 13">
              <a:extLst>
                <a:ext uri="{FF2B5EF4-FFF2-40B4-BE49-F238E27FC236}">
                  <a16:creationId xmlns:a16="http://schemas.microsoft.com/office/drawing/2014/main" id="{47957486-D310-203B-9064-E19061218585}"/>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E5609C75-E164-01DC-B4E1-2561A4CC72B6}"/>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pic>
        <p:nvPicPr>
          <p:cNvPr id="16" name="Picture 15">
            <a:extLst>
              <a:ext uri="{FF2B5EF4-FFF2-40B4-BE49-F238E27FC236}">
                <a16:creationId xmlns:a16="http://schemas.microsoft.com/office/drawing/2014/main" id="{77D691F5-6339-1041-A3F0-549E26379FBE}"/>
              </a:ext>
            </a:extLst>
          </p:cNvPr>
          <p:cNvPicPr>
            <a:picLocks noChangeAspect="1"/>
          </p:cNvPicPr>
          <p:nvPr/>
        </p:nvPicPr>
        <p:blipFill>
          <a:blip r:embed="rId9"/>
          <a:srcRect/>
          <a:stretch/>
        </p:blipFill>
        <p:spPr>
          <a:xfrm>
            <a:off x="5131026" y="2653062"/>
            <a:ext cx="3708442" cy="2199924"/>
          </a:xfrm>
          <a:prstGeom prst="rect">
            <a:avLst/>
          </a:prstGeom>
        </p:spPr>
      </p:pic>
    </p:spTree>
    <p:extLst>
      <p:ext uri="{BB962C8B-B14F-4D97-AF65-F5344CB8AC3E}">
        <p14:creationId xmlns:p14="http://schemas.microsoft.com/office/powerpoint/2010/main" val="130067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_3_R_files/figure-pptx/unnamed-chunk-9-1.png"/>
          <p:cNvPicPr>
            <a:picLocks noGrp="1" noChangeAspect="1"/>
          </p:cNvPicPr>
          <p:nvPr/>
        </p:nvPicPr>
        <p:blipFill>
          <a:blip r:embed="rId2"/>
          <a:stretch>
            <a:fillRect/>
          </a:stretch>
        </p:blipFill>
        <p:spPr bwMode="auto">
          <a:xfrm>
            <a:off x="457200" y="685800"/>
            <a:ext cx="8229600" cy="4114800"/>
          </a:xfrm>
          <a:prstGeom prst="rect">
            <a:avLst/>
          </a:prstGeom>
          <a:noFill/>
          <a:ln w="9525">
            <a:noFill/>
            <a:headEnd/>
            <a:tailEnd/>
          </a:ln>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_3_R_files/figure-pptx/unnamed-chunk-10-1.png"/>
          <p:cNvPicPr>
            <a:picLocks noGrp="1" noChangeAspect="1"/>
          </p:cNvPicPr>
          <p:nvPr/>
        </p:nvPicPr>
        <p:blipFill>
          <a:blip r:embed="rId2"/>
          <a:stretch>
            <a:fillRect/>
          </a:stretch>
        </p:blipFill>
        <p:spPr bwMode="auto">
          <a:xfrm>
            <a:off x="457200" y="685800"/>
            <a:ext cx="8229600" cy="4114800"/>
          </a:xfrm>
          <a:prstGeom prst="rect">
            <a:avLst/>
          </a:prstGeom>
          <a:noFill/>
          <a:ln w="9525">
            <a:noFill/>
            <a:headEnd/>
            <a:tailEnd/>
          </a:ln>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_3_R_files/figure-pptx/unnamed-chunk-11-1.png"/>
          <p:cNvPicPr>
            <a:picLocks noGrp="1" noChangeAspect="1"/>
          </p:cNvPicPr>
          <p:nvPr/>
        </p:nvPicPr>
        <p:blipFill>
          <a:blip r:embed="rId2"/>
          <a:stretch>
            <a:fillRect/>
          </a:stretch>
        </p:blipFill>
        <p:spPr bwMode="auto">
          <a:xfrm>
            <a:off x="457200" y="685800"/>
            <a:ext cx="8229600" cy="4114800"/>
          </a:xfrm>
          <a:prstGeom prst="rect">
            <a:avLst/>
          </a:prstGeom>
          <a:noFill/>
          <a:ln w="9525">
            <a:noFill/>
            <a:headEnd/>
            <a:tailEnd/>
          </a:ln>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6D18-5879-951E-312D-F35B3AEFF7CC}"/>
              </a:ext>
            </a:extLst>
          </p:cNvPr>
          <p:cNvSpPr>
            <a:spLocks noGrp="1"/>
          </p:cNvSpPr>
          <p:nvPr>
            <p:ph type="title"/>
          </p:nvPr>
        </p:nvSpPr>
        <p:spPr>
          <a:prstGeom prst="rect">
            <a:avLst/>
          </a:prstGeom>
        </p:spPr>
        <p:txBody>
          <a:bodyPr>
            <a:normAutofit fontScale="90000"/>
          </a:bodyPr>
          <a:lstStyle/>
          <a:p>
            <a:r>
              <a:t>Estimation</a:t>
            </a:r>
          </a:p>
        </p:txBody>
      </p:sp>
      <p:sp>
        <p:nvSpPr>
          <p:cNvPr id="4" name="Text Placeholder 3">
            <a:extLst>
              <a:ext uri="{FF2B5EF4-FFF2-40B4-BE49-F238E27FC236}">
                <a16:creationId xmlns:a16="http://schemas.microsoft.com/office/drawing/2014/main" id="{824213AC-B520-1C10-5083-9B4C825E476E}"/>
              </a:ext>
            </a:extLst>
          </p:cNvPr>
          <p:cNvSpPr>
            <a:spLocks noGrp="1"/>
          </p:cNvSpPr>
          <p:nvPr>
            <p:ph idx="1"/>
          </p:nvPr>
        </p:nvSpPr>
        <p:spPr/>
        <p:txBody>
          <a:bodyPr/>
          <a:lstStyle/>
          <a:p>
            <a:pPr lvl="0"/>
            <a:r>
              <a:t>Association between </a:t>
            </a:r>
            <a:r>
              <a:rPr i="1"/>
              <a:t>inequality</a:t>
            </a:r>
            <a:r>
              <a:t> and </a:t>
            </a:r>
            <a:r>
              <a:rPr i="1"/>
              <a:t>social trust</a:t>
            </a:r>
            <a:r>
              <a:t> at cross-national comparative level (W3Ex1) (Wilkinson and Pickett 2010)</a:t>
            </a:r>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p:txBody>
          <a:bodyPr/>
          <a:lstStyle/>
          <a:p>
            <a:r>
              <a:rPr lang="en-US" dirty="0"/>
              <a:t>Slide </a:t>
            </a:r>
            <a:fld id="{C5EF2332-01BF-834F-8236-50238282D533}" type="slidenum">
              <a:rPr lang="en-US" smtClean="0"/>
              <a:pPr/>
              <a:t>73</a:t>
            </a:fld>
            <a:endParaRPr lang="en-US" dirty="0"/>
          </a:p>
        </p:txBody>
      </p:sp>
      <p:pic>
        <p:nvPicPr>
          <p:cNvPr id="3" name="Picture 1" descr="Week_6_R_files/figure-pptx/unnamed-chunk-2-1.png"/>
          <p:cNvPicPr>
            <a:picLocks noGrp="1" noChangeAspect="1"/>
          </p:cNvPicPr>
          <p:nvPr/>
        </p:nvPicPr>
        <p:blipFill>
          <a:blip r:embed="rId2"/>
          <a:stretch>
            <a:fillRect/>
          </a:stretch>
        </p:blipFill>
        <p:spPr bwMode="auto">
          <a:xfrm>
            <a:off x="689271" y="1980422"/>
            <a:ext cx="5768679" cy="2884339"/>
          </a:xfrm>
          <a:prstGeom prst="rect">
            <a:avLst/>
          </a:prstGeom>
          <a:noFill/>
          <a:ln w="9525">
            <a:noFill/>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6D18-5879-951E-312D-F35B3AEFF7CC}"/>
              </a:ext>
            </a:extLst>
          </p:cNvPr>
          <p:cNvSpPr>
            <a:spLocks noGrp="1"/>
          </p:cNvSpPr>
          <p:nvPr>
            <p:ph type="title"/>
          </p:nvPr>
        </p:nvSpPr>
        <p:spPr>
          <a:prstGeom prst="rect">
            <a:avLst/>
          </a:prstGeom>
        </p:spPr>
        <p:txBody>
          <a:bodyPr>
            <a:normAutofit fontScale="90000"/>
          </a:bodyPr>
          <a:lstStyle/>
          <a:p>
            <a:r>
              <a:t>Estimation</a:t>
            </a:r>
          </a:p>
        </p:txBody>
      </p:sp>
      <p:sp>
        <p:nvSpPr>
          <p:cNvPr id="4" name="Text Placeholder 3">
            <a:extLst>
              <a:ext uri="{FF2B5EF4-FFF2-40B4-BE49-F238E27FC236}">
                <a16:creationId xmlns:a16="http://schemas.microsoft.com/office/drawing/2014/main" id="{824213AC-B520-1C10-5083-9B4C825E476E}"/>
              </a:ext>
            </a:extLst>
          </p:cNvPr>
          <p:cNvSpPr>
            <a:spLocks noGrp="1"/>
          </p:cNvSpPr>
          <p:nvPr>
            <p:ph idx="1"/>
          </p:nvPr>
        </p:nvSpPr>
        <p:spPr>
          <a:xfrm>
            <a:off x="457201" y="1268016"/>
            <a:ext cx="2831805" cy="3592875"/>
          </a:xfrm>
        </p:spPr>
        <p:txBody>
          <a:bodyPr>
            <a:normAutofit/>
          </a:bodyPr>
          <a:lstStyle/>
          <a:p>
            <a:pPr lvl="0"/>
            <a:r>
              <a:rPr sz="1500" b="1" dirty="0"/>
              <a:t>Intercept:</a:t>
            </a:r>
            <a:r>
              <a:rPr sz="1500" dirty="0"/>
              <a:t> Social trust in countries with 0 inequality is expected to be 45.4 on average.</a:t>
            </a:r>
          </a:p>
          <a:p>
            <a:pPr lvl="0"/>
            <a:r>
              <a:rPr sz="1500" b="1" dirty="0"/>
              <a:t>Slope:</a:t>
            </a:r>
            <a:r>
              <a:rPr sz="1500" dirty="0"/>
              <a:t> For each additional point increase in Inequality, the model predicts the level of social trust to be lower, on average, by 3.1 points.</a:t>
            </a:r>
          </a:p>
        </p:txBody>
      </p:sp>
      <p:sp>
        <p:nvSpPr>
          <p:cNvPr id="6" name="Footer Placeholder 5">
            <a:extLst>
              <a:ext uri="{FF2B5EF4-FFF2-40B4-BE49-F238E27FC236}">
                <a16:creationId xmlns:a16="http://schemas.microsoft.com/office/drawing/2014/main" id="{B44277B0-3AC5-0D62-7994-A671EFD6E93E}"/>
              </a:ext>
            </a:extLst>
          </p:cNvPr>
          <p:cNvSpPr>
            <a:spLocks noGrp="1"/>
          </p:cNvSpPr>
          <p:nvPr>
            <p:ph type="ftr" sz="quarter" idx="11"/>
          </p:nvPr>
        </p:nvSpPr>
        <p:spPr/>
        <p:txBody>
          <a:bodyPr/>
          <a:lstStyle/>
          <a:p>
            <a:endParaRPr lang="en-GB"/>
          </a:p>
        </p:txBody>
      </p:sp>
      <p:sp>
        <p:nvSpPr>
          <p:cNvPr id="5" name="Slide Number Placeholder 8">
            <a:extLst>
              <a:ext uri="{FF2B5EF4-FFF2-40B4-BE49-F238E27FC236}">
                <a16:creationId xmlns:a16="http://schemas.microsoft.com/office/drawing/2014/main" id="{CC8FF6EA-8682-2BC8-E9B8-C6157593BBD6}"/>
              </a:ext>
            </a:extLst>
          </p:cNvPr>
          <p:cNvSpPr>
            <a:spLocks noGrp="1"/>
          </p:cNvSpPr>
          <p:nvPr>
            <p:ph type="sldNum" sz="quarter" idx="12"/>
          </p:nvPr>
        </p:nvSpPr>
        <p:spPr/>
        <p:txBody>
          <a:bodyPr/>
          <a:lstStyle/>
          <a:p>
            <a:r>
              <a:rPr lang="en-US" dirty="0"/>
              <a:t>Slide </a:t>
            </a:r>
            <a:fld id="{C5EF2332-01BF-834F-8236-50238282D533}" type="slidenum">
              <a:rPr lang="en-US" smtClean="0"/>
              <a:pPr/>
              <a:t>74</a:t>
            </a:fld>
            <a:endParaRPr lang="en-US" dirty="0"/>
          </a:p>
        </p:txBody>
      </p:sp>
      <p:pic>
        <p:nvPicPr>
          <p:cNvPr id="3" name="Picture 1" descr="Week_6_R_files/figure-pptx/unnamed-chunk-3-1.png"/>
          <p:cNvPicPr>
            <a:picLocks noGrp="1" noChangeAspect="1"/>
          </p:cNvPicPr>
          <p:nvPr/>
        </p:nvPicPr>
        <p:blipFill>
          <a:blip r:embed="rId2"/>
          <a:stretch>
            <a:fillRect/>
          </a:stretch>
        </p:blipFill>
        <p:spPr bwMode="auto">
          <a:xfrm>
            <a:off x="3289005" y="1250821"/>
            <a:ext cx="5649988" cy="2824994"/>
          </a:xfrm>
          <a:prstGeom prst="rect">
            <a:avLst/>
          </a:prstGeom>
          <a:noFill/>
          <a:ln w="9525">
            <a:noFill/>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194" y="510778"/>
            <a:ext cx="7532376" cy="371011"/>
          </a:xfrm>
          <a:prstGeom prst="rect">
            <a:avLst/>
          </a:prstGeom>
        </p:spPr>
        <p:txBody>
          <a:bodyPr>
            <a:normAutofit fontScale="90000"/>
          </a:bodyPr>
          <a:lstStyle/>
          <a:p>
            <a:r>
              <a:rPr dirty="0"/>
              <a:t>From (sample) estimation to (population) inference</a:t>
            </a:r>
          </a:p>
        </p:txBody>
      </p:sp>
      <p:sp>
        <p:nvSpPr>
          <p:cNvPr id="3" name="Content Placeholder 2"/>
          <p:cNvSpPr>
            <a:spLocks noGrp="1"/>
          </p:cNvSpPr>
          <p:nvPr>
            <p:ph idx="1" hasCustomPrompt="1"/>
          </p:nvPr>
        </p:nvSpPr>
        <p:spPr/>
        <p:txBody>
          <a:bodyPr/>
          <a:lstStyle/>
          <a:p>
            <a:pPr marL="0" indent="0">
              <a:buNone/>
            </a:pPr>
            <a:r>
              <a:rPr i="1" dirty="0"/>
              <a:t>For each additional point increase in Inequality, the model predicts the level of social trust to be lower, on average, by 3.1 points</a:t>
            </a:r>
            <a:endParaRPr lang="en-GB" i="1" dirty="0"/>
          </a:p>
          <a:p>
            <a:pPr marL="0" indent="0">
              <a:buNone/>
            </a:pPr>
            <a:endParaRPr i="1" dirty="0"/>
          </a:p>
          <a:p>
            <a:pPr lvl="0"/>
            <a:r>
              <a:rPr dirty="0"/>
              <a:t>This estimate is valid for the single sample of the countries in the model</a:t>
            </a:r>
          </a:p>
          <a:p>
            <a:pPr lvl="0"/>
            <a:r>
              <a:rPr dirty="0"/>
              <a:t>But what if we’re not interested in quantifying the relationship between Inequality and Trust in only this sample?</a:t>
            </a:r>
          </a:p>
          <a:p>
            <a:pPr lvl="0"/>
            <a:r>
              <a:rPr dirty="0"/>
              <a:t>What if we want to say something about the relationship between these variables for all the countries in the world?</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Statistical inference</a:t>
            </a:r>
          </a:p>
        </p:txBody>
      </p:sp>
      <p:sp>
        <p:nvSpPr>
          <p:cNvPr id="3" name="Content Placeholder 2"/>
          <p:cNvSpPr>
            <a:spLocks noGrp="1"/>
          </p:cNvSpPr>
          <p:nvPr>
            <p:ph idx="1" hasCustomPrompt="1"/>
          </p:nvPr>
        </p:nvSpPr>
        <p:spPr/>
        <p:txBody>
          <a:bodyPr/>
          <a:lstStyle/>
          <a:p>
            <a:pPr lvl="0"/>
            <a:r>
              <a:t>Statistical inference allows provide methods and tools for us to use the single sample we have observed to make valid statements (inferences) about the population it comes from</a:t>
            </a:r>
          </a:p>
          <a:p>
            <a:pPr lvl="0"/>
            <a:r>
              <a:t>For our inferences to be valid, the sample should be random and representative of the population we’re interested in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Inference for simple linear regression</a:t>
            </a:r>
          </a:p>
        </p:txBody>
      </p:sp>
      <mc:AlternateContent xmlns:mc="http://schemas.openxmlformats.org/markup-compatibility/2006" xmlns:a14="http://schemas.microsoft.com/office/drawing/2010/main">
        <mc:Choice Requires="a14">
          <p:sp>
            <p:nvSpPr>
              <p:cNvPr id="3" name="Content Placeholder 2"/>
              <p:cNvSpPr>
                <a:spLocks noGrp="1"/>
              </p:cNvSpPr>
              <p:nvPr>
                <p:ph idx="1" hasCustomPrompt="1"/>
              </p:nvPr>
            </p:nvSpPr>
            <p:spPr/>
            <p:txBody>
              <a:bodyPr/>
              <a:lstStyle/>
              <a:p>
                <a:pPr lvl="0"/>
                <a:r>
                  <a:t>Calculate a confidence interval for the slope,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𝛽</m:t>
                        </m:r>
                      </m:e>
                      <m:sub>
                        <m:r>
                          <a:rPr>
                            <a:latin typeface="Cambria Math" panose="02040503050406030204" pitchFamily="18" charset="0"/>
                          </a:rPr>
                          <m:t>1</m:t>
                        </m:r>
                      </m:sub>
                    </m:sSub>
                  </m:oMath>
                </a14:m>
                <a:endParaRPr/>
              </a:p>
              <a:p>
                <a:pPr lvl="0"/>
                <a:r>
                  <a:t>Conduct a hypothesis test for the interval,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𝛽</m:t>
                        </m:r>
                      </m:e>
                      <m:sub>
                        <m:r>
                          <a:rPr>
                            <a:latin typeface="Cambria Math" panose="02040503050406030204" pitchFamily="18" charset="0"/>
                          </a:rPr>
                          <m:t>1</m:t>
                        </m:r>
                      </m:sub>
                    </m:sSub>
                  </m:oMath>
                </a14:m>
                <a:endParaRPr/>
              </a:p>
            </p:txBody>
          </p:sp>
        </mc:Choice>
        <mc:Fallback xmlns="">
          <p:sp>
            <p:nvSpPr>
              <p:cNvPr id="3" name="Content Placeholder 2"/>
              <p:cNvSpPr>
                <a:spLocks noGrp="1" noRot="1" noChangeAspect="1" noMove="1" noResize="1" noEditPoints="1" noAdjustHandles="1" noChangeArrowheads="1" noChangeShapeType="1" noTextEdit="1"/>
              </p:cNvSpPr>
              <p:nvPr>
                <p:ph idx="1" hasCustomPrompt="1"/>
              </p:nvPr>
            </p:nvSpPr>
            <p:spPr>
              <a:blipFill>
                <a:blip r:embed="rId2"/>
                <a:stretch>
                  <a:fillRect l="-1043" t="-2241"/>
                </a:stretch>
              </a:blipFill>
            </p:spPr>
            <p:txBody>
              <a:bodyPr/>
              <a:lstStyle/>
              <a:p>
                <a:r>
                  <a:rPr lang="en-GB">
                    <a:noFill/>
                  </a:rPr>
                  <a:t> </a:t>
                </a:r>
              </a:p>
            </p:txBody>
          </p:sp>
        </mc:Fallback>
      </mc:AlternateContent>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Confidence interval for the slope</a:t>
            </a:r>
          </a:p>
        </p:txBody>
      </p:sp>
      <mc:AlternateContent xmlns:mc="http://schemas.openxmlformats.org/markup-compatibility/2006" xmlns:a14="http://schemas.microsoft.com/office/drawing/2010/main">
        <mc:Choice Requires="a14">
          <p:sp>
            <p:nvSpPr>
              <p:cNvPr id="3" name="Content Placeholder 2"/>
              <p:cNvSpPr>
                <a:spLocks noGrp="1"/>
              </p:cNvSpPr>
              <p:nvPr>
                <p:ph idx="1" hasCustomPrompt="1"/>
              </p:nvPr>
            </p:nvSpPr>
            <p:spPr/>
            <p:txBody>
              <a:bodyPr/>
              <a:lstStyle/>
              <a:p>
                <a:pPr lvl="0"/>
                <a:r>
                  <a:rPr b="1"/>
                  <a:t>Confidence interval:</a:t>
                </a:r>
                <a:r>
                  <a:t> Provide a plausible range of values for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𝛽</m:t>
                        </m:r>
                      </m:e>
                      <m:sub>
                        <m:r>
                          <a:rPr>
                            <a:latin typeface="Cambria Math" panose="02040503050406030204" pitchFamily="18" charset="0"/>
                          </a:rPr>
                          <m:t>1</m:t>
                        </m:r>
                      </m:sub>
                    </m:sSub>
                  </m:oMath>
                </a14:m>
                <a:r>
                  <a:t> at a given confidence level.</a:t>
                </a:r>
              </a:p>
              <a:p>
                <a:pPr lvl="0"/>
                <a:r>
                  <a:t>Using only a single point estimate is like fishing in a murky lake with a spear, and using a confidence interval is like fishing with a net</a:t>
                </a:r>
              </a:p>
              <a:p>
                <a:pPr lvl="1"/>
                <a:r>
                  <a:t>We can throw a spear where we saw a fish but we will probably miss, if we toss a net in that area, we have a good chance of catching the fish</a:t>
                </a:r>
              </a:p>
              <a:p>
                <a:pPr lvl="1"/>
                <a:r>
                  <a:t>Similarly, if we report a point estimate, we probably will not hit the exact population parameter, but if we report a range of plausible values we have a good shot at capturing the parameter</a:t>
                </a:r>
              </a:p>
            </p:txBody>
          </p:sp>
        </mc:Choice>
        <mc:Fallback xmlns="">
          <p:sp>
            <p:nvSpPr>
              <p:cNvPr id="3" name="Content Placeholder 2"/>
              <p:cNvSpPr>
                <a:spLocks noGrp="1" noRot="1" noChangeAspect="1" noMove="1" noResize="1" noEditPoints="1" noAdjustHandles="1" noChangeArrowheads="1" noChangeShapeType="1" noTextEdit="1"/>
              </p:cNvSpPr>
              <p:nvPr>
                <p:ph idx="1" hasCustomPrompt="1"/>
              </p:nvPr>
            </p:nvSpPr>
            <p:spPr>
              <a:blipFill>
                <a:blip r:embed="rId2"/>
                <a:stretch>
                  <a:fillRect l="-1043" t="-2241" r="-696"/>
                </a:stretch>
              </a:blipFill>
            </p:spPr>
            <p:txBody>
              <a:bodyPr/>
              <a:lstStyle/>
              <a:p>
                <a:r>
                  <a:rPr lang="en-GB">
                    <a:noFill/>
                  </a:rPr>
                  <a:t> </a:t>
                </a:r>
              </a:p>
            </p:txBody>
          </p:sp>
        </mc:Fallback>
      </mc:AlternateContent>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Quantify the variability of the slope</a:t>
            </a:r>
          </a:p>
        </p:txBody>
      </p:sp>
      <p:sp>
        <p:nvSpPr>
          <p:cNvPr id="3" name="Content Placeholder 2"/>
          <p:cNvSpPr>
            <a:spLocks noGrp="1"/>
          </p:cNvSpPr>
          <p:nvPr>
            <p:ph idx="1" hasCustomPrompt="1"/>
          </p:nvPr>
        </p:nvSpPr>
        <p:spPr/>
        <p:txBody>
          <a:bodyPr/>
          <a:lstStyle/>
          <a:p>
            <a:pPr lvl="0"/>
            <a:r>
              <a:t>Two approaches:</a:t>
            </a:r>
          </a:p>
          <a:p>
            <a:pPr marL="685783" lvl="1" indent="-342892">
              <a:buAutoNum type="arabicPeriod"/>
            </a:pPr>
            <a:r>
              <a:t>Via simulation</a:t>
            </a:r>
          </a:p>
          <a:p>
            <a:pPr marL="685783" lvl="1" indent="-342892">
              <a:buAutoNum type="arabicPeriod"/>
            </a:pPr>
            <a:r>
              <a:t>Via mathematical models</a:t>
            </a:r>
          </a:p>
          <a:p>
            <a:pPr lvl="0"/>
            <a:r>
              <a:t>Bootstrapping to quantify the variability of the slope for the purpose of estimation:</a:t>
            </a:r>
          </a:p>
          <a:p>
            <a:pPr lvl="1"/>
            <a:r>
              <a:t>Bootstrap new samples from the original sample</a:t>
            </a:r>
          </a:p>
          <a:p>
            <a:pPr lvl="1"/>
            <a:r>
              <a:t>Fit models to each of the samples and estimate the slope</a:t>
            </a:r>
          </a:p>
          <a:p>
            <a:pPr lvl="1"/>
            <a:r>
              <a:t>Use features of the distribution of the bootstrapped slopes to construct a confidence interval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8</a:t>
            </a:fld>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A14AC8-E6E7-D39E-880D-BFB1CFB5F0E8}"/>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𝑦</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0</m:t>
                          </m:r>
                        </m:sub>
                      </m:sSub>
                      <m:r>
                        <a:rPr lang="en-GB" sz="2800" b="0" i="1" smtClean="0">
                          <a:solidFill>
                            <a:schemeClr val="bg1">
                              <a:lumMod val="95000"/>
                            </a:schemeClr>
                          </a:solidFill>
                          <a:latin typeface="Cambria Math" panose="02040503050406030204" pitchFamily="18" charset="0"/>
                        </a:rPr>
                        <m:t>1+</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1</m:t>
                          </m:r>
                        </m:sub>
                      </m:sSub>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𝑥</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𝜀</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oMath>
                  </m:oMathPara>
                </a14:m>
                <a:endParaRPr lang="en-GB" dirty="0">
                  <a:solidFill>
                    <a:schemeClr val="bg1">
                      <a:lumMod val="95000"/>
                    </a:schemeClr>
                  </a:solidFill>
                </a:endParaRPr>
              </a:p>
              <a:p>
                <a:pPr algn="ctr"/>
                <a:r>
                  <a:rPr lang="en-GB" sz="1600" dirty="0">
                    <a:solidFill>
                      <a:schemeClr val="bg1">
                        <a:lumMod val="95000"/>
                      </a:schemeClr>
                    </a:solidFill>
                  </a:rPr>
                  <a:t>where</a:t>
                </a:r>
                <a:r>
                  <a:rPr lang="en-GB" dirty="0">
                    <a:solidFill>
                      <a:schemeClr val="bg1">
                        <a:lumMod val="95000"/>
                      </a:schemeClr>
                    </a:solidFill>
                  </a:rPr>
                  <a:t> </a:t>
                </a:r>
                <a14:m>
                  <m:oMath xmlns:m="http://schemas.openxmlformats.org/officeDocument/2006/math">
                    <m:sSub>
                      <m:sSubPr>
                        <m:ctrlPr>
                          <a:rPr lang="en-GB" sz="1600" i="1" smtClean="0">
                            <a:solidFill>
                              <a:schemeClr val="bg1">
                                <a:lumMod val="95000"/>
                              </a:schemeClr>
                            </a:solidFill>
                            <a:latin typeface="Cambria Math" panose="02040503050406030204" pitchFamily="18" charset="0"/>
                          </a:rPr>
                        </m:ctrlPr>
                      </m:sSubPr>
                      <m:e>
                        <m:r>
                          <a:rPr lang="en-GB" sz="1600" b="0" i="1" smtClean="0">
                            <a:solidFill>
                              <a:schemeClr val="bg1">
                                <a:lumMod val="95000"/>
                              </a:schemeClr>
                            </a:solidFill>
                            <a:latin typeface="Cambria Math" panose="02040503050406030204" pitchFamily="18" charset="0"/>
                          </a:rPr>
                          <m:t>𝜀</m:t>
                        </m:r>
                      </m:e>
                      <m:sub>
                        <m:r>
                          <a:rPr lang="en-GB" sz="1600" b="0" i="1" smtClean="0">
                            <a:solidFill>
                              <a:schemeClr val="accent3">
                                <a:lumMod val="75000"/>
                              </a:schemeClr>
                            </a:solidFill>
                            <a:latin typeface="Cambria Math" panose="02040503050406030204" pitchFamily="18" charset="0"/>
                          </a:rPr>
                          <m:t>𝑛</m:t>
                        </m:r>
                      </m:sub>
                    </m:sSub>
                    <m:r>
                      <a:rPr lang="en-GB" sz="1600" b="0" i="1" smtClean="0">
                        <a:solidFill>
                          <a:schemeClr val="bg1">
                            <a:lumMod val="95000"/>
                          </a:schemeClr>
                        </a:solidFill>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solidFill>
                          <a:schemeClr val="tx1"/>
                        </a:solidFill>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solidFill>
                          <a:schemeClr val="tx1"/>
                        </a:solidFill>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solidFill>
                          <a:schemeClr val="tx1"/>
                        </a:solidFill>
                        <a:latin typeface="Cambria Math" panose="02040503050406030204" pitchFamily="18" charset="0"/>
                      </a:rPr>
                      <m:t>)</m:t>
                    </m:r>
                  </m:oMath>
                </a14:m>
                <a:endParaRPr lang="en-GB" dirty="0">
                  <a:solidFill>
                    <a:schemeClr val="bg1">
                      <a:lumMod val="95000"/>
                    </a:schemeClr>
                  </a:solidFill>
                </a:endParaRPr>
              </a:p>
            </p:txBody>
          </p:sp>
        </mc:Choice>
        <mc:Fallback xmlns="">
          <p:sp>
            <p:nvSpPr>
              <p:cNvPr id="24" name="TextBox 23">
                <a:extLst>
                  <a:ext uri="{FF2B5EF4-FFF2-40B4-BE49-F238E27FC236}">
                    <a16:creationId xmlns:a16="http://schemas.microsoft.com/office/drawing/2014/main" id="{6BA14AC8-E6E7-D39E-880D-BFB1CFB5F0E8}"/>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146B60-4220-D2AA-8ED5-03D50E7F18EF}"/>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solidFill>
              </a:rPr>
              <a:t>Standard Deviation</a:t>
            </a:r>
          </a:p>
        </p:txBody>
      </p:sp>
      <p:sp>
        <p:nvSpPr>
          <p:cNvPr id="26" name="TextBox 25">
            <a:extLst>
              <a:ext uri="{FF2B5EF4-FFF2-40B4-BE49-F238E27FC236}">
                <a16:creationId xmlns:a16="http://schemas.microsoft.com/office/drawing/2014/main" id="{E05ADEB5-A12F-0E5B-1D68-F367EF56FA7F}"/>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solidFill>
              </a:rPr>
              <a:t>Mean</a:t>
            </a:r>
          </a:p>
          <a:p>
            <a:endParaRPr lang="en-GB" sz="800" b="1" dirty="0">
              <a:solidFill>
                <a:schemeClr val="accent1"/>
              </a:solidFill>
            </a:endParaRPr>
          </a:p>
        </p:txBody>
      </p:sp>
      <p:sp>
        <p:nvSpPr>
          <p:cNvPr id="27" name="TextBox 26">
            <a:extLst>
              <a:ext uri="{FF2B5EF4-FFF2-40B4-BE49-F238E27FC236}">
                <a16:creationId xmlns:a16="http://schemas.microsoft.com/office/drawing/2014/main" id="{5866F909-6866-FD75-3E6C-C9D51C823A8B}"/>
              </a:ext>
            </a:extLst>
          </p:cNvPr>
          <p:cNvSpPr txBox="1"/>
          <p:nvPr/>
        </p:nvSpPr>
        <p:spPr>
          <a:xfrm>
            <a:off x="7694001" y="1054239"/>
            <a:ext cx="744198" cy="215444"/>
          </a:xfrm>
          <a:prstGeom prst="rect">
            <a:avLst/>
          </a:prstGeom>
          <a:noFill/>
        </p:spPr>
        <p:txBody>
          <a:bodyPr wrap="square" rtlCol="0">
            <a:spAutoFit/>
          </a:bodyPr>
          <a:lstStyle/>
          <a:p>
            <a:r>
              <a:rPr lang="en-GB" sz="800" b="1" dirty="0">
                <a:solidFill>
                  <a:schemeClr val="bg1">
                    <a:lumMod val="95000"/>
                  </a:schemeClr>
                </a:solidFill>
              </a:rPr>
              <a:t>Error / Noise</a:t>
            </a:r>
          </a:p>
        </p:txBody>
      </p:sp>
      <p:sp>
        <p:nvSpPr>
          <p:cNvPr id="30" name="TextBox 29">
            <a:extLst>
              <a:ext uri="{FF2B5EF4-FFF2-40B4-BE49-F238E27FC236}">
                <a16:creationId xmlns:a16="http://schemas.microsoft.com/office/drawing/2014/main" id="{7F778B89-1897-1924-17CF-3FCC23E7A829}"/>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bg1">
                    <a:lumMod val="95000"/>
                  </a:schemeClr>
                </a:solidFill>
              </a:rPr>
              <a:t>Coefficients</a:t>
            </a:r>
          </a:p>
        </p:txBody>
      </p:sp>
      <p:sp>
        <p:nvSpPr>
          <p:cNvPr id="31" name="Left Brace 30">
            <a:extLst>
              <a:ext uri="{FF2B5EF4-FFF2-40B4-BE49-F238E27FC236}">
                <a16:creationId xmlns:a16="http://schemas.microsoft.com/office/drawing/2014/main" id="{543549CC-6D01-BE3F-56D6-EF2B983ADFEC}"/>
              </a:ext>
            </a:extLst>
          </p:cNvPr>
          <p:cNvSpPr/>
          <p:nvPr/>
        </p:nvSpPr>
        <p:spPr>
          <a:xfrm rot="5400000">
            <a:off x="6404356" y="830225"/>
            <a:ext cx="171653" cy="963426"/>
          </a:xfrm>
          <a:prstGeom prst="leftBrace">
            <a:avLst>
              <a:gd name="adj1" fmla="val 0"/>
              <a:gd name="adj2" fmla="val 51481"/>
            </a:avLst>
          </a:prstGeom>
          <a:ln w="12700">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bg1">
                  <a:lumMod val="95000"/>
                </a:schemeClr>
              </a:solidFill>
            </a:endParaRPr>
          </a:p>
        </p:txBody>
      </p:sp>
      <p:sp>
        <p:nvSpPr>
          <p:cNvPr id="32" name="TextBox 31">
            <a:extLst>
              <a:ext uri="{FF2B5EF4-FFF2-40B4-BE49-F238E27FC236}">
                <a16:creationId xmlns:a16="http://schemas.microsoft.com/office/drawing/2014/main" id="{87527180-377F-2DED-F396-80C5B1F447D8}"/>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bg1">
                    <a:lumMod val="95000"/>
                  </a:schemeClr>
                </a:solidFill>
              </a:rPr>
              <a:t>Intercept</a:t>
            </a:r>
          </a:p>
        </p:txBody>
      </p:sp>
      <p:sp>
        <p:nvSpPr>
          <p:cNvPr id="33" name="TextBox 32">
            <a:extLst>
              <a:ext uri="{FF2B5EF4-FFF2-40B4-BE49-F238E27FC236}">
                <a16:creationId xmlns:a16="http://schemas.microsoft.com/office/drawing/2014/main" id="{DE7EB1AA-B006-3247-9044-9D1E6F6E5540}"/>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bg1">
                    <a:lumMod val="95000"/>
                  </a:schemeClr>
                </a:solidFill>
              </a:rPr>
              <a:t>Slope</a:t>
            </a:r>
          </a:p>
        </p:txBody>
      </p:sp>
      <p:cxnSp>
        <p:nvCxnSpPr>
          <p:cNvPr id="34" name="Straight Arrow Connector 33">
            <a:extLst>
              <a:ext uri="{FF2B5EF4-FFF2-40B4-BE49-F238E27FC236}">
                <a16:creationId xmlns:a16="http://schemas.microsoft.com/office/drawing/2014/main" id="{19AE80D0-731F-6343-0564-B21546590399}"/>
              </a:ext>
            </a:extLst>
          </p:cNvPr>
          <p:cNvCxnSpPr>
            <a:cxnSpLocks/>
          </p:cNvCxnSpPr>
          <p:nvPr/>
        </p:nvCxnSpPr>
        <p:spPr>
          <a:xfrm>
            <a:off x="5769057" y="1324173"/>
            <a:ext cx="122124" cy="14492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9BA8BC-172E-29B5-2ACD-CF146203B557}"/>
              </a:ext>
            </a:extLst>
          </p:cNvPr>
          <p:cNvCxnSpPr>
            <a:cxnSpLocks/>
          </p:cNvCxnSpPr>
          <p:nvPr/>
        </p:nvCxnSpPr>
        <p:spPr>
          <a:xfrm flipH="1">
            <a:off x="7047860" y="1314297"/>
            <a:ext cx="132511" cy="139734"/>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17F18-A1AE-FB12-3203-959E5B192DFF}"/>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solidFill>
              </a:rPr>
              <a:t>Normal / Gaussian</a:t>
            </a:r>
          </a:p>
          <a:p>
            <a:pPr algn="ctr"/>
            <a:r>
              <a:rPr lang="en-GB" sz="800" b="1" dirty="0">
                <a:solidFill>
                  <a:schemeClr val="accent1"/>
                </a:solidFill>
              </a:rPr>
              <a:t>distribution</a:t>
            </a:r>
          </a:p>
        </p:txBody>
      </p:sp>
      <p:cxnSp>
        <p:nvCxnSpPr>
          <p:cNvPr id="37" name="Straight Arrow Connector 36">
            <a:extLst>
              <a:ext uri="{FF2B5EF4-FFF2-40B4-BE49-F238E27FC236}">
                <a16:creationId xmlns:a16="http://schemas.microsoft.com/office/drawing/2014/main" id="{79136A4A-191C-8664-5244-7206EAED13F7}"/>
              </a:ext>
            </a:extLst>
          </p:cNvPr>
          <p:cNvCxnSpPr>
            <a:cxnSpLocks/>
            <a:stCxn id="27" idx="2"/>
          </p:cNvCxnSpPr>
          <p:nvPr/>
        </p:nvCxnSpPr>
        <p:spPr>
          <a:xfrm>
            <a:off x="8066100" y="1269683"/>
            <a:ext cx="0" cy="19941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99E0902-0BE7-7F6C-9407-E69144075FF7}"/>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CCFAE5F-3253-E998-CF2E-995FCA10A10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677FC2-597D-B62E-7EDB-9548192E81BB}"/>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70515D1-E2A9-B8A6-D2C9-412A9153F256}"/>
              </a:ext>
            </a:extLst>
          </p:cNvPr>
          <p:cNvGrpSpPr/>
          <p:nvPr/>
        </p:nvGrpSpPr>
        <p:grpSpPr>
          <a:xfrm>
            <a:off x="4277543" y="247593"/>
            <a:ext cx="4633722" cy="553523"/>
            <a:chOff x="547986" y="242357"/>
            <a:chExt cx="4633722" cy="543281"/>
          </a:xfrm>
        </p:grpSpPr>
        <p:sp>
          <p:nvSpPr>
            <p:cNvPr id="14" name="Rectangle 13">
              <a:extLst>
                <a:ext uri="{FF2B5EF4-FFF2-40B4-BE49-F238E27FC236}">
                  <a16:creationId xmlns:a16="http://schemas.microsoft.com/office/drawing/2014/main" id="{47957486-D310-203B-9064-E19061218585}"/>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E5609C75-E164-01DC-B4E1-2561A4CC72B6}"/>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pic>
        <p:nvPicPr>
          <p:cNvPr id="16" name="Picture 15">
            <a:extLst>
              <a:ext uri="{FF2B5EF4-FFF2-40B4-BE49-F238E27FC236}">
                <a16:creationId xmlns:a16="http://schemas.microsoft.com/office/drawing/2014/main" id="{77D691F5-6339-1041-A3F0-549E26379FBE}"/>
              </a:ext>
            </a:extLst>
          </p:cNvPr>
          <p:cNvPicPr>
            <a:picLocks noChangeAspect="1"/>
          </p:cNvPicPr>
          <p:nvPr/>
        </p:nvPicPr>
        <p:blipFill>
          <a:blip r:embed="rId9"/>
          <a:srcRect/>
          <a:stretch/>
        </p:blipFill>
        <p:spPr>
          <a:xfrm>
            <a:off x="5131026" y="2653062"/>
            <a:ext cx="3708441" cy="2199923"/>
          </a:xfrm>
          <a:prstGeom prst="rect">
            <a:avLst/>
          </a:prstGeom>
        </p:spPr>
      </p:pic>
    </p:spTree>
    <p:extLst>
      <p:ext uri="{BB962C8B-B14F-4D97-AF65-F5344CB8AC3E}">
        <p14:creationId xmlns:p14="http://schemas.microsoft.com/office/powerpoint/2010/main" val="245209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Hypothesis test for the slope</a:t>
            </a:r>
          </a:p>
        </p:txBody>
      </p:sp>
      <mc:AlternateContent xmlns:mc="http://schemas.openxmlformats.org/markup-compatibility/2006" xmlns:a14="http://schemas.microsoft.com/office/drawing/2010/main">
        <mc:Choice Requires="a14">
          <p:sp>
            <p:nvSpPr>
              <p:cNvPr id="3" name="Content Placeholder 2"/>
              <p:cNvSpPr>
                <a:spLocks noGrp="1"/>
              </p:cNvSpPr>
              <p:nvPr>
                <p:ph idx="1" hasCustomPrompt="1"/>
              </p:nvPr>
            </p:nvSpPr>
            <p:spPr/>
            <p:txBody>
              <a:bodyPr/>
              <a:lstStyle/>
              <a:p>
                <a:pPr lvl="0"/>
                <a:r>
                  <a:t>“Do the data provide sufficient evidence that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𝛽</m:t>
                        </m:r>
                      </m:e>
                      <m:sub>
                        <m:r>
                          <a:rPr>
                            <a:latin typeface="Cambria Math" panose="02040503050406030204" pitchFamily="18" charset="0"/>
                          </a:rPr>
                          <m:t>1</m:t>
                        </m:r>
                      </m:sub>
                    </m:sSub>
                  </m:oMath>
                </a14:m>
                <a:r>
                  <a:t> (the true slope for the population) is different from 0?”</a:t>
                </a:r>
              </a:p>
              <a:p>
                <a:pPr lvl="0"/>
                <a:r>
                  <a:rPr b="1"/>
                  <a:t>Null hypothesis</a:t>
                </a:r>
                <a:r>
                  <a:t> -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𝐻</m:t>
                        </m:r>
                      </m:e>
                      <m:sub>
                        <m:r>
                          <a:rPr>
                            <a:latin typeface="Cambria Math" panose="02040503050406030204" pitchFamily="18" charset="0"/>
                          </a:rPr>
                          <m:t>0</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𝛽</m:t>
                        </m:r>
                      </m:e>
                      <m:sub>
                        <m:r>
                          <a:rPr>
                            <a:latin typeface="Cambria Math" panose="02040503050406030204" pitchFamily="18" charset="0"/>
                          </a:rPr>
                          <m:t>1</m:t>
                        </m:r>
                      </m:sub>
                    </m:sSub>
                    <m:r>
                      <a:rPr>
                        <a:latin typeface="Cambria Math" panose="02040503050406030204" pitchFamily="18" charset="0"/>
                      </a:rPr>
                      <m:t>=0</m:t>
                    </m:r>
                  </m:oMath>
                </a14:m>
                <a:r>
                  <a:t>, there is no linear relationship between </a:t>
                </a:r>
                <a:r>
                  <a:rPr>
                    <a:latin typeface="Courier"/>
                  </a:rPr>
                  <a:t>inequality</a:t>
                </a:r>
                <a:r>
                  <a:t> and </a:t>
                </a:r>
                <a:r>
                  <a:rPr>
                    <a:latin typeface="Courier"/>
                  </a:rPr>
                  <a:t>trust</a:t>
                </a:r>
              </a:p>
              <a:p>
                <a:pPr lvl="0"/>
                <a:r>
                  <a:rPr b="1"/>
                  <a:t>Alternative hypothesis</a:t>
                </a:r>
                <a:r>
                  <a:t> -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𝐻</m:t>
                        </m:r>
                      </m:e>
                      <m:sub>
                        <m:r>
                          <a:rPr>
                            <a:latin typeface="Cambria Math" panose="02040503050406030204" pitchFamily="18" charset="0"/>
                          </a:rPr>
                          <m:t>𝐴</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𝛽</m:t>
                        </m:r>
                      </m:e>
                      <m:sub>
                        <m:r>
                          <a:rPr>
                            <a:latin typeface="Cambria Math" panose="02040503050406030204" pitchFamily="18" charset="0"/>
                          </a:rPr>
                          <m:t>1</m:t>
                        </m:r>
                      </m:sub>
                    </m:sSub>
                    <m:r>
                      <a:rPr>
                        <a:latin typeface="Cambria Math" panose="02040503050406030204" pitchFamily="18" charset="0"/>
                      </a:rPr>
                      <m:t>≠0</m:t>
                    </m:r>
                  </m:oMath>
                </a14:m>
                <a:r>
                  <a:t>, there is a linear relationship between </a:t>
                </a:r>
                <a:r>
                  <a:rPr>
                    <a:latin typeface="Courier"/>
                  </a:rPr>
                  <a:t>inequality</a:t>
                </a:r>
                <a:r>
                  <a:t> and </a:t>
                </a:r>
                <a:r>
                  <a:rPr>
                    <a:latin typeface="Courier"/>
                  </a:rPr>
                  <a:t>trust</a:t>
                </a:r>
              </a:p>
            </p:txBody>
          </p:sp>
        </mc:Choice>
        <mc:Fallback xmlns="">
          <p:sp>
            <p:nvSpPr>
              <p:cNvPr id="3" name="Content Placeholder 2"/>
              <p:cNvSpPr>
                <a:spLocks noGrp="1" noRot="1" noChangeAspect="1" noMove="1" noResize="1" noEditPoints="1" noAdjustHandles="1" noChangeArrowheads="1" noChangeShapeType="1" noTextEdit="1"/>
              </p:cNvSpPr>
              <p:nvPr>
                <p:ph idx="1" hasCustomPrompt="1"/>
              </p:nvPr>
            </p:nvSpPr>
            <p:spPr>
              <a:blipFill>
                <a:blip r:embed="rId2"/>
                <a:stretch>
                  <a:fillRect l="-1043" t="-2241"/>
                </a:stretch>
              </a:blipFill>
            </p:spPr>
            <p:txBody>
              <a:bodyPr/>
              <a:lstStyle/>
              <a:p>
                <a:r>
                  <a:rPr lang="en-GB">
                    <a:noFill/>
                  </a:rPr>
                  <a:t> </a:t>
                </a:r>
              </a:p>
            </p:txBody>
          </p:sp>
        </mc:Fallback>
      </mc:AlternateContent>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80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80"/>
            <a:ext cx="7532376" cy="371011"/>
          </a:xfrm>
          <a:prstGeom prst="rect">
            <a:avLst/>
          </a:prstGeom>
        </p:spPr>
        <p:txBody>
          <a:bodyPr>
            <a:normAutofit fontScale="90000"/>
          </a:bodyPr>
          <a:lstStyle/>
          <a:p>
            <a:r>
              <a:t>Hypothesis testing framework</a:t>
            </a:r>
          </a:p>
        </p:txBody>
      </p:sp>
      <mc:AlternateContent xmlns:mc="http://schemas.openxmlformats.org/markup-compatibility/2006" xmlns:a14="http://schemas.microsoft.com/office/drawing/2010/main">
        <mc:Choice Requires="a14">
          <p:sp>
            <p:nvSpPr>
              <p:cNvPr id="3" name="Content Placeholder 2"/>
              <p:cNvSpPr>
                <a:spLocks noGrp="1"/>
              </p:cNvSpPr>
              <p:nvPr>
                <p:ph idx="1" hasCustomPrompt="1"/>
              </p:nvPr>
            </p:nvSpPr>
            <p:spPr/>
            <p:txBody>
              <a:bodyPr/>
              <a:lstStyle/>
              <a:p>
                <a:pPr lvl="0"/>
                <a:r>
                  <a:t>Start with a null hypothesis,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𝐻</m:t>
                        </m:r>
                      </m:e>
                      <m:sub>
                        <m:r>
                          <a:rPr>
                            <a:latin typeface="Cambria Math" panose="02040503050406030204" pitchFamily="18" charset="0"/>
                          </a:rPr>
                          <m:t>0</m:t>
                        </m:r>
                      </m:sub>
                    </m:sSub>
                  </m:oMath>
                </a14:m>
                <a:r>
                  <a:t> that represents the status quo</a:t>
                </a:r>
              </a:p>
              <a:p>
                <a:pPr lvl="0"/>
                <a:r>
                  <a:t>Set an alternative hypothesis, </a:t>
                </a:r>
                <a14:m>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𝐻</m:t>
                        </m:r>
                      </m:e>
                      <m:sub>
                        <m:r>
                          <a:rPr>
                            <a:latin typeface="Cambria Math" panose="02040503050406030204" pitchFamily="18" charset="0"/>
                          </a:rPr>
                          <m:t>𝐴</m:t>
                        </m:r>
                      </m:sub>
                    </m:sSub>
                  </m:oMath>
                </a14:m>
                <a:r>
                  <a:t> that represents the research question, i.e. what we’re testing for</a:t>
                </a:r>
              </a:p>
              <a:p>
                <a:pPr lvl="0"/>
                <a:r>
                  <a:t>Conduct a hypothesis test under the assumption that the null hypothesis is true and calculate a </a:t>
                </a:r>
                <a:r>
                  <a:rPr b="1"/>
                  <a:t>p-value</a:t>
                </a:r>
                <a:r>
                  <a:t> (probability of observed or more extreme outcome given that the null hypothesis is true)</a:t>
                </a:r>
              </a:p>
              <a:p>
                <a:pPr lvl="1"/>
                <a:r>
                  <a:t>if the test results suggest that the data do not provide convincing evidence for the alternative hypothesis, stick with the null hypothesis</a:t>
                </a:r>
              </a:p>
              <a:p>
                <a:pPr lvl="1"/>
                <a:r>
                  <a:t>if they do, then reject the null hypothesis in favour of the alternative</a:t>
                </a:r>
              </a:p>
            </p:txBody>
          </p:sp>
        </mc:Choice>
        <mc:Fallback xmlns="">
          <p:sp>
            <p:nvSpPr>
              <p:cNvPr id="3" name="Content Placeholder 2"/>
              <p:cNvSpPr>
                <a:spLocks noGrp="1" noRot="1" noChangeAspect="1" noMove="1" noResize="1" noEditPoints="1" noAdjustHandles="1" noChangeArrowheads="1" noChangeShapeType="1" noTextEdit="1"/>
              </p:cNvSpPr>
              <p:nvPr>
                <p:ph idx="1" hasCustomPrompt="1"/>
              </p:nvPr>
            </p:nvSpPr>
            <p:spPr>
              <a:blipFill>
                <a:blip r:embed="rId2"/>
                <a:stretch>
                  <a:fillRect l="-1043" t="-2241" r="-1333"/>
                </a:stretch>
              </a:blipFill>
            </p:spPr>
            <p:txBody>
              <a:bodyPr/>
              <a:lstStyle/>
              <a:p>
                <a:r>
                  <a:rPr lang="en-GB">
                    <a:noFill/>
                  </a:rPr>
                  <a:t> </a:t>
                </a:r>
              </a:p>
            </p:txBody>
          </p:sp>
        </mc:Fallback>
      </mc:AlternateContent>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C5EF2332-01BF-834F-8236-50238282D533}" type="slidenum">
              <a:rPr lang="en-US" smtClean="0"/>
              <a:pPr/>
              <a:t>81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F9F34F-1A90-4DA3-B285-4EE21E5DF0AB}"/>
              </a:ext>
            </a:extLst>
          </p:cNvPr>
          <p:cNvPicPr>
            <a:picLocks noChangeAspect="1"/>
          </p:cNvPicPr>
          <p:nvPr/>
        </p:nvPicPr>
        <p:blipFill>
          <a:blip r:embed="rId2"/>
          <a:stretch>
            <a:fillRect/>
          </a:stretch>
        </p:blipFill>
        <p:spPr>
          <a:xfrm>
            <a:off x="937284" y="473243"/>
            <a:ext cx="6886726" cy="4078486"/>
          </a:xfrm>
          <a:prstGeom prst="rect">
            <a:avLst/>
          </a:prstGeom>
        </p:spPr>
      </p:pic>
    </p:spTree>
    <p:extLst>
      <p:ext uri="{BB962C8B-B14F-4D97-AF65-F5344CB8AC3E}">
        <p14:creationId xmlns:p14="http://schemas.microsoft.com/office/powerpoint/2010/main" val="813728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31FDA-E474-477F-89E4-2BE343EEA2AD}"/>
              </a:ext>
            </a:extLst>
          </p:cNvPr>
          <p:cNvSpPr>
            <a:spLocks noGrp="1"/>
          </p:cNvSpPr>
          <p:nvPr>
            <p:ph type="sldNum" idx="12"/>
          </p:nvPr>
        </p:nvSpPr>
        <p:spPr/>
        <p:txBody>
          <a:bodyPr/>
          <a:lstStyle/>
          <a:p>
            <a:pPr algn="ctr"/>
            <a:fld id="{00000000-1234-1234-1234-123412341234}" type="slidenum">
              <a:rPr lang="en" smtClean="0">
                <a:solidFill>
                  <a:schemeClr val="tx2">
                    <a:lumMod val="75000"/>
                  </a:schemeClr>
                </a:solidFill>
              </a:rPr>
              <a:pPr algn="ctr"/>
              <a:t>83</a:t>
            </a:fld>
            <a:endParaRPr lang="en">
              <a:solidFill>
                <a:schemeClr val="tx2">
                  <a:lumMod val="75000"/>
                </a:schemeClr>
              </a:solidFill>
            </a:endParaRPr>
          </a:p>
        </p:txBody>
      </p:sp>
      <p:sp>
        <p:nvSpPr>
          <p:cNvPr id="7" name="Title 5">
            <a:extLst>
              <a:ext uri="{FF2B5EF4-FFF2-40B4-BE49-F238E27FC236}">
                <a16:creationId xmlns:a16="http://schemas.microsoft.com/office/drawing/2014/main" id="{898441BA-3F2F-4EB0-BF85-2BEE6D4EDBD8}"/>
              </a:ext>
            </a:extLst>
          </p:cNvPr>
          <p:cNvSpPr>
            <a:spLocks noGrp="1"/>
          </p:cNvSpPr>
          <p:nvPr>
            <p:ph type="title" idx="4294967295"/>
          </p:nvPr>
        </p:nvSpPr>
        <p:spPr>
          <a:xfrm>
            <a:off x="728905" y="324712"/>
            <a:ext cx="4265612" cy="857250"/>
          </a:xfrm>
        </p:spPr>
        <p:txBody>
          <a:bodyPr/>
          <a:lstStyle/>
          <a:p>
            <a:r>
              <a:rPr lang="en-GB" dirty="0">
                <a:solidFill>
                  <a:schemeClr val="tx2">
                    <a:lumMod val="75000"/>
                  </a:schemeClr>
                </a:solidFill>
              </a:rPr>
              <a:t>What is a ‘best’ line?</a:t>
            </a:r>
          </a:p>
        </p:txBody>
      </p:sp>
      <p:pic>
        <p:nvPicPr>
          <p:cNvPr id="5" name="Picture 4">
            <a:extLst>
              <a:ext uri="{FF2B5EF4-FFF2-40B4-BE49-F238E27FC236}">
                <a16:creationId xmlns:a16="http://schemas.microsoft.com/office/drawing/2014/main" id="{63E68F5D-993E-4553-80D2-F5656CF17BB1}"/>
              </a:ext>
            </a:extLst>
          </p:cNvPr>
          <p:cNvPicPr>
            <a:picLocks noChangeAspect="1"/>
          </p:cNvPicPr>
          <p:nvPr/>
        </p:nvPicPr>
        <p:blipFill>
          <a:blip r:embed="rId2"/>
          <a:stretch>
            <a:fillRect/>
          </a:stretch>
        </p:blipFill>
        <p:spPr>
          <a:xfrm>
            <a:off x="475445" y="1043217"/>
            <a:ext cx="4729767" cy="3111689"/>
          </a:xfrm>
          <a:prstGeom prst="rect">
            <a:avLst/>
          </a:prstGeom>
        </p:spPr>
      </p:pic>
      <p:sp>
        <p:nvSpPr>
          <p:cNvPr id="6" name="TextBox 5">
            <a:extLst>
              <a:ext uri="{FF2B5EF4-FFF2-40B4-BE49-F238E27FC236}">
                <a16:creationId xmlns:a16="http://schemas.microsoft.com/office/drawing/2014/main" id="{389631AD-853D-482E-8CC1-BB559ACD1740}"/>
              </a:ext>
            </a:extLst>
          </p:cNvPr>
          <p:cNvSpPr txBox="1"/>
          <p:nvPr/>
        </p:nvSpPr>
        <p:spPr>
          <a:xfrm>
            <a:off x="526992" y="4212679"/>
            <a:ext cx="4041456" cy="461665"/>
          </a:xfrm>
          <a:prstGeom prst="rect">
            <a:avLst/>
          </a:prstGeom>
          <a:noFill/>
        </p:spPr>
        <p:txBody>
          <a:bodyPr wrap="square" rtlCol="0">
            <a:spAutoFit/>
          </a:bodyPr>
          <a:lstStyle/>
          <a:p>
            <a:r>
              <a:rPr lang="en-GB" sz="800" dirty="0">
                <a:solidFill>
                  <a:schemeClr val="tx2">
                    <a:lumMod val="75000"/>
                  </a:schemeClr>
                </a:solidFill>
              </a:rPr>
              <a:t>Source: F. J. Anscombe (1973). Graphs in Statistical Analysis. </a:t>
            </a:r>
            <a:r>
              <a:rPr lang="en-GB" sz="800" i="1" dirty="0">
                <a:solidFill>
                  <a:schemeClr val="tx2">
                    <a:lumMod val="75000"/>
                  </a:schemeClr>
                </a:solidFill>
              </a:rPr>
              <a:t>The American Statistician</a:t>
            </a:r>
            <a:r>
              <a:rPr lang="en-GB" sz="800" dirty="0">
                <a:solidFill>
                  <a:schemeClr val="tx2">
                    <a:lumMod val="75000"/>
                  </a:schemeClr>
                </a:solidFill>
              </a:rPr>
              <a:t>, 27(1):17-21. If you have access to JSTOR you can get the article at the following link: </a:t>
            </a:r>
            <a:r>
              <a:rPr lang="en-GB" sz="800" dirty="0">
                <a:solidFill>
                  <a:schemeClr val="tx2">
                    <a:lumMod val="75000"/>
                  </a:schemeClr>
                </a:solidFill>
                <a:hlinkClick r:id="rId3">
                  <a:extLst>
                    <a:ext uri="{A12FA001-AC4F-418D-AE19-62706E023703}">
                      <ahyp:hlinkClr xmlns:ahyp="http://schemas.microsoft.com/office/drawing/2018/hyperlinkcolor" val="tx"/>
                    </a:ext>
                  </a:extLst>
                </a:hlinkClick>
              </a:rPr>
              <a:t>http://www.jstor.org/stable/2682899</a:t>
            </a:r>
            <a:r>
              <a:rPr lang="en-GB" sz="800" dirty="0">
                <a:solidFill>
                  <a:schemeClr val="tx2">
                    <a:lumMod val="75000"/>
                  </a:schemeClr>
                </a:solidFill>
              </a:rPr>
              <a:t> </a:t>
            </a:r>
          </a:p>
        </p:txBody>
      </p:sp>
      <p:sp>
        <p:nvSpPr>
          <p:cNvPr id="9" name="TextBox 8">
            <a:extLst>
              <a:ext uri="{FF2B5EF4-FFF2-40B4-BE49-F238E27FC236}">
                <a16:creationId xmlns:a16="http://schemas.microsoft.com/office/drawing/2014/main" id="{275B775F-EBFA-4604-A384-C3EC4252B96A}"/>
              </a:ext>
            </a:extLst>
          </p:cNvPr>
          <p:cNvSpPr txBox="1"/>
          <p:nvPr/>
        </p:nvSpPr>
        <p:spPr>
          <a:xfrm>
            <a:off x="5422232" y="2140864"/>
            <a:ext cx="3414765" cy="861774"/>
          </a:xfrm>
          <a:prstGeom prst="rect">
            <a:avLst/>
          </a:prstGeom>
          <a:noFill/>
        </p:spPr>
        <p:txBody>
          <a:bodyPr wrap="square">
            <a:spAutoFit/>
          </a:bodyPr>
          <a:lstStyle/>
          <a:p>
            <a:pPr algn="l">
              <a:buClr>
                <a:schemeClr val="bg1"/>
              </a:buClr>
            </a:pPr>
            <a:r>
              <a:rPr lang="en-GB" dirty="0">
                <a:solidFill>
                  <a:schemeClr val="tx2">
                    <a:lumMod val="75000"/>
                  </a:schemeClr>
                </a:solidFill>
                <a:latin typeface="ArialMT"/>
              </a:rPr>
              <a:t>T</a:t>
            </a:r>
            <a:r>
              <a:rPr lang="en-GB" sz="1400" dirty="0">
                <a:solidFill>
                  <a:schemeClr val="tx2">
                    <a:lumMod val="75000"/>
                  </a:schemeClr>
                </a:solidFill>
                <a:latin typeface="ArialMT"/>
              </a:rPr>
              <a:t>he same regression line could represent very different relationships</a:t>
            </a:r>
          </a:p>
          <a:p>
            <a:pPr marL="285743" indent="-285743">
              <a:buClr>
                <a:schemeClr val="bg1"/>
              </a:buClr>
              <a:buFont typeface="Arial" panose="020B0604020202020204" pitchFamily="34" charset="0"/>
              <a:buChar char="•"/>
            </a:pPr>
            <a:endParaRPr lang="en-GB" dirty="0">
              <a:solidFill>
                <a:schemeClr val="tx2">
                  <a:lumMod val="75000"/>
                </a:schemeClr>
              </a:solidFill>
            </a:endParaRPr>
          </a:p>
        </p:txBody>
      </p:sp>
    </p:spTree>
    <p:extLst>
      <p:ext uri="{BB962C8B-B14F-4D97-AF65-F5344CB8AC3E}">
        <p14:creationId xmlns:p14="http://schemas.microsoft.com/office/powerpoint/2010/main" val="404413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E9004-46D7-4459-92C5-C04BA0CB41C7}"/>
              </a:ext>
            </a:extLst>
          </p:cNvPr>
          <p:cNvPicPr>
            <a:picLocks noChangeAspect="1"/>
          </p:cNvPicPr>
          <p:nvPr/>
        </p:nvPicPr>
        <p:blipFill>
          <a:blip r:embed="rId2"/>
          <a:stretch>
            <a:fillRect/>
          </a:stretch>
        </p:blipFill>
        <p:spPr>
          <a:xfrm>
            <a:off x="898359" y="531698"/>
            <a:ext cx="6858619" cy="4126374"/>
          </a:xfrm>
          <a:prstGeom prst="rect">
            <a:avLst/>
          </a:prstGeom>
        </p:spPr>
      </p:pic>
    </p:spTree>
    <p:extLst>
      <p:ext uri="{BB962C8B-B14F-4D97-AF65-F5344CB8AC3E}">
        <p14:creationId xmlns:p14="http://schemas.microsoft.com/office/powerpoint/2010/main" val="25506702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B22B1-E9CC-41F6-ADF8-58947530F1AD}"/>
              </a:ext>
            </a:extLst>
          </p:cNvPr>
          <p:cNvPicPr>
            <a:picLocks noChangeAspect="1"/>
          </p:cNvPicPr>
          <p:nvPr/>
        </p:nvPicPr>
        <p:blipFill>
          <a:blip r:embed="rId2"/>
          <a:stretch>
            <a:fillRect/>
          </a:stretch>
        </p:blipFill>
        <p:spPr>
          <a:xfrm>
            <a:off x="1349559" y="280043"/>
            <a:ext cx="6444882" cy="4314294"/>
          </a:xfrm>
          <a:prstGeom prst="rect">
            <a:avLst/>
          </a:prstGeom>
        </p:spPr>
      </p:pic>
    </p:spTree>
    <p:extLst>
      <p:ext uri="{BB962C8B-B14F-4D97-AF65-F5344CB8AC3E}">
        <p14:creationId xmlns:p14="http://schemas.microsoft.com/office/powerpoint/2010/main" val="2397369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A31D3-72D3-4C2F-9E46-F962CBDEF629}"/>
              </a:ext>
            </a:extLst>
          </p:cNvPr>
          <p:cNvPicPr>
            <a:picLocks noChangeAspect="1"/>
          </p:cNvPicPr>
          <p:nvPr/>
        </p:nvPicPr>
        <p:blipFill>
          <a:blip r:embed="rId2"/>
          <a:stretch>
            <a:fillRect/>
          </a:stretch>
        </p:blipFill>
        <p:spPr>
          <a:xfrm>
            <a:off x="1207814" y="261442"/>
            <a:ext cx="6728375" cy="4432232"/>
          </a:xfrm>
          <a:prstGeom prst="rect">
            <a:avLst/>
          </a:prstGeom>
        </p:spPr>
      </p:pic>
    </p:spTree>
    <p:extLst>
      <p:ext uri="{BB962C8B-B14F-4D97-AF65-F5344CB8AC3E}">
        <p14:creationId xmlns:p14="http://schemas.microsoft.com/office/powerpoint/2010/main" val="782263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6E0A5-A667-4777-AD4E-CB013CD2D656}"/>
              </a:ext>
            </a:extLst>
          </p:cNvPr>
          <p:cNvPicPr>
            <a:picLocks noChangeAspect="1"/>
          </p:cNvPicPr>
          <p:nvPr/>
        </p:nvPicPr>
        <p:blipFill>
          <a:blip r:embed="rId2"/>
          <a:stretch>
            <a:fillRect/>
          </a:stretch>
        </p:blipFill>
        <p:spPr>
          <a:xfrm>
            <a:off x="1039884" y="500720"/>
            <a:ext cx="7064232" cy="3923877"/>
          </a:xfrm>
          <a:prstGeom prst="rect">
            <a:avLst/>
          </a:prstGeom>
        </p:spPr>
      </p:pic>
    </p:spTree>
    <p:extLst>
      <p:ext uri="{BB962C8B-B14F-4D97-AF65-F5344CB8AC3E}">
        <p14:creationId xmlns:p14="http://schemas.microsoft.com/office/powerpoint/2010/main" val="3378867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AC57F-84B8-4EBA-BF2E-8B6FA5DB2493}"/>
              </a:ext>
            </a:extLst>
          </p:cNvPr>
          <p:cNvPicPr>
            <a:picLocks noChangeAspect="1"/>
          </p:cNvPicPr>
          <p:nvPr/>
        </p:nvPicPr>
        <p:blipFill>
          <a:blip r:embed="rId2"/>
          <a:stretch>
            <a:fillRect/>
          </a:stretch>
        </p:blipFill>
        <p:spPr>
          <a:xfrm>
            <a:off x="956933" y="569495"/>
            <a:ext cx="6890937" cy="3933183"/>
          </a:xfrm>
          <a:prstGeom prst="rect">
            <a:avLst/>
          </a:prstGeom>
        </p:spPr>
      </p:pic>
    </p:spTree>
    <p:extLst>
      <p:ext uri="{BB962C8B-B14F-4D97-AF65-F5344CB8AC3E}">
        <p14:creationId xmlns:p14="http://schemas.microsoft.com/office/powerpoint/2010/main" val="15327652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EB49A-5429-48A8-95C1-B24396D0E3A2}"/>
              </a:ext>
            </a:extLst>
          </p:cNvPr>
          <p:cNvPicPr>
            <a:picLocks noChangeAspect="1"/>
          </p:cNvPicPr>
          <p:nvPr/>
        </p:nvPicPr>
        <p:blipFill>
          <a:blip r:embed="rId2"/>
          <a:stretch>
            <a:fillRect/>
          </a:stretch>
        </p:blipFill>
        <p:spPr>
          <a:xfrm>
            <a:off x="2258099" y="352340"/>
            <a:ext cx="4627804" cy="4211483"/>
          </a:xfrm>
          <a:prstGeom prst="rect">
            <a:avLst/>
          </a:prstGeom>
        </p:spPr>
      </p:pic>
      <p:sp>
        <p:nvSpPr>
          <p:cNvPr id="2" name="Rectangle 1">
            <a:extLst>
              <a:ext uri="{FF2B5EF4-FFF2-40B4-BE49-F238E27FC236}">
                <a16:creationId xmlns:a16="http://schemas.microsoft.com/office/drawing/2014/main" id="{4F50B46B-8322-447F-0DCD-D1879CC7CF44}"/>
              </a:ext>
            </a:extLst>
          </p:cNvPr>
          <p:cNvSpPr/>
          <p:nvPr/>
        </p:nvSpPr>
        <p:spPr>
          <a:xfrm>
            <a:off x="2617909" y="2795955"/>
            <a:ext cx="3804872" cy="138479"/>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1D5E31A3-8F4C-F7D2-C1E1-D42EBB3385E4}"/>
              </a:ext>
            </a:extLst>
          </p:cNvPr>
          <p:cNvSpPr/>
          <p:nvPr/>
        </p:nvSpPr>
        <p:spPr>
          <a:xfrm>
            <a:off x="2617909" y="1809018"/>
            <a:ext cx="3804872" cy="433022"/>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73397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C513B5-B479-A7C5-1522-F9971B5C0EF0}"/>
              </a:ext>
            </a:extLst>
          </p:cNvPr>
          <p:cNvGraphicFramePr>
            <a:graphicFrameLocks noGrp="1"/>
          </p:cNvGraphicFramePr>
          <p:nvPr>
            <p:ph idx="1"/>
          </p:nvPr>
        </p:nvGraphicFramePr>
        <p:xfrm>
          <a:off x="171450" y="41444"/>
          <a:ext cx="4114799" cy="496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937F3AD-5032-F91A-6394-E55D54D70394}"/>
              </a:ext>
            </a:extLst>
          </p:cNvPr>
          <p:cNvSpPr>
            <a:spLocks noGrp="1"/>
          </p:cNvSpPr>
          <p:nvPr>
            <p:ph type="sldNum" sz="quarter" idx="12"/>
          </p:nvPr>
        </p:nvSpPr>
        <p:spPr/>
        <p:txBody>
          <a:bodyPr/>
          <a:lstStyle/>
          <a:p>
            <a:r>
              <a:rPr lang="en-US"/>
              <a:t>Slide </a:t>
            </a:r>
            <a:fld id="{C5EF2332-01BF-834F-8236-50238282D533}" type="slidenum">
              <a:rPr lang="en-US" smtClean="0"/>
              <a:pPr/>
              <a:t>9</a:t>
            </a:fld>
            <a:endParaRPr 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A14AC8-E6E7-D39E-880D-BFB1CFB5F0E8}"/>
                  </a:ext>
                </a:extLst>
              </p:cNvPr>
              <p:cNvSpPr txBox="1"/>
              <p:nvPr/>
            </p:nvSpPr>
            <p:spPr>
              <a:xfrm>
                <a:off x="4356212" y="1374120"/>
                <a:ext cx="4695914" cy="707886"/>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𝑦</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0</m:t>
                          </m:r>
                        </m:sub>
                      </m:sSub>
                      <m:r>
                        <a:rPr lang="en-GB" sz="2800" b="0" i="1" smtClean="0">
                          <a:solidFill>
                            <a:schemeClr val="bg1">
                              <a:lumMod val="95000"/>
                            </a:schemeClr>
                          </a:solidFill>
                          <a:latin typeface="Cambria Math" panose="02040503050406030204" pitchFamily="18" charset="0"/>
                        </a:rPr>
                        <m:t>1+</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𝛽</m:t>
                          </m:r>
                        </m:e>
                        <m:sub>
                          <m:r>
                            <a:rPr lang="en-GB" sz="2800" b="0" i="1" smtClean="0">
                              <a:solidFill>
                                <a:schemeClr val="bg1">
                                  <a:lumMod val="95000"/>
                                </a:schemeClr>
                              </a:solidFill>
                              <a:latin typeface="Cambria Math" panose="02040503050406030204" pitchFamily="18" charset="0"/>
                            </a:rPr>
                            <m:t>1</m:t>
                          </m:r>
                        </m:sub>
                      </m:sSub>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𝑥</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sSub>
                        <m:sSubPr>
                          <m:ctrlPr>
                            <a:rPr lang="en-GB" sz="2800" i="1" smtClean="0">
                              <a:solidFill>
                                <a:schemeClr val="bg1">
                                  <a:lumMod val="95000"/>
                                </a:schemeClr>
                              </a:solidFill>
                              <a:latin typeface="Cambria Math" panose="02040503050406030204" pitchFamily="18" charset="0"/>
                            </a:rPr>
                          </m:ctrlPr>
                        </m:sSubPr>
                        <m:e>
                          <m:r>
                            <a:rPr lang="en-GB" sz="2800" b="0" i="1" smtClean="0">
                              <a:solidFill>
                                <a:schemeClr val="bg1">
                                  <a:lumMod val="95000"/>
                                </a:schemeClr>
                              </a:solidFill>
                              <a:latin typeface="Cambria Math" panose="02040503050406030204" pitchFamily="18" charset="0"/>
                            </a:rPr>
                            <m:t>𝜀</m:t>
                          </m:r>
                        </m:e>
                        <m:sub>
                          <m:r>
                            <a:rPr lang="en-GB" sz="2800" b="0" i="1" smtClean="0">
                              <a:solidFill>
                                <a:schemeClr val="bg1">
                                  <a:lumMod val="95000"/>
                                </a:schemeClr>
                              </a:solidFill>
                              <a:latin typeface="Cambria Math" panose="02040503050406030204" pitchFamily="18" charset="0"/>
                            </a:rPr>
                            <m:t>𝑛</m:t>
                          </m:r>
                        </m:sub>
                      </m:sSub>
                      <m:r>
                        <a:rPr lang="en-GB" sz="2800" b="0" i="1" smtClean="0">
                          <a:solidFill>
                            <a:schemeClr val="bg1">
                              <a:lumMod val="95000"/>
                            </a:schemeClr>
                          </a:solidFill>
                          <a:latin typeface="Cambria Math" panose="02040503050406030204" pitchFamily="18" charset="0"/>
                        </a:rPr>
                        <m:t>,</m:t>
                      </m:r>
                    </m:oMath>
                  </m:oMathPara>
                </a14:m>
                <a:endParaRPr lang="en-GB" dirty="0">
                  <a:solidFill>
                    <a:schemeClr val="bg1">
                      <a:lumMod val="95000"/>
                    </a:schemeClr>
                  </a:solidFill>
                </a:endParaRPr>
              </a:p>
              <a:p>
                <a:pPr algn="ctr"/>
                <a:r>
                  <a:rPr lang="en-GB" sz="1600" dirty="0">
                    <a:solidFill>
                      <a:schemeClr val="bg1">
                        <a:lumMod val="95000"/>
                      </a:schemeClr>
                    </a:solidFill>
                  </a:rPr>
                  <a:t>where</a:t>
                </a:r>
                <a:r>
                  <a:rPr lang="en-GB" dirty="0">
                    <a:solidFill>
                      <a:schemeClr val="bg1">
                        <a:lumMod val="95000"/>
                      </a:schemeClr>
                    </a:solidFill>
                  </a:rPr>
                  <a:t> </a:t>
                </a:r>
                <a14:m>
                  <m:oMath xmlns:m="http://schemas.openxmlformats.org/officeDocument/2006/math">
                    <m:sSub>
                      <m:sSubPr>
                        <m:ctrlPr>
                          <a:rPr lang="en-GB" sz="1600" i="1" smtClean="0">
                            <a:solidFill>
                              <a:schemeClr val="bg1">
                                <a:lumMod val="95000"/>
                              </a:schemeClr>
                            </a:solidFill>
                            <a:latin typeface="Cambria Math" panose="02040503050406030204" pitchFamily="18" charset="0"/>
                          </a:rPr>
                        </m:ctrlPr>
                      </m:sSubPr>
                      <m:e>
                        <m:r>
                          <a:rPr lang="en-GB" sz="1600" b="0" i="1" smtClean="0">
                            <a:solidFill>
                              <a:schemeClr val="bg1">
                                <a:lumMod val="95000"/>
                              </a:schemeClr>
                            </a:solidFill>
                            <a:latin typeface="Cambria Math" panose="02040503050406030204" pitchFamily="18" charset="0"/>
                          </a:rPr>
                          <m:t>𝜀</m:t>
                        </m:r>
                      </m:e>
                      <m:sub>
                        <m:r>
                          <a:rPr lang="en-GB" sz="1600" b="0" i="1" smtClean="0">
                            <a:solidFill>
                              <a:schemeClr val="accent3">
                                <a:lumMod val="75000"/>
                              </a:schemeClr>
                            </a:solidFill>
                            <a:latin typeface="Cambria Math" panose="02040503050406030204" pitchFamily="18" charset="0"/>
                          </a:rPr>
                          <m:t>𝑛</m:t>
                        </m:r>
                      </m:sub>
                    </m:sSub>
                    <m:r>
                      <a:rPr lang="en-GB" sz="1600" b="0" i="1" smtClean="0">
                        <a:solidFill>
                          <a:schemeClr val="bg1">
                            <a:lumMod val="95000"/>
                          </a:schemeClr>
                        </a:solidFill>
                        <a:latin typeface="Cambria Math" panose="02040503050406030204" pitchFamily="18" charset="0"/>
                      </a:rPr>
                      <m:t>~ </m:t>
                    </m:r>
                    <m:r>
                      <a:rPr lang="en-GB" sz="1600" b="0" i="1" smtClean="0">
                        <a:solidFill>
                          <a:schemeClr val="accent1"/>
                        </a:solidFill>
                        <a:latin typeface="Cambria Math" panose="02040503050406030204" pitchFamily="18" charset="0"/>
                      </a:rPr>
                      <m:t>𝒩</m:t>
                    </m:r>
                    <m:r>
                      <a:rPr lang="en-GB" sz="1600" b="0" i="1" smtClean="0">
                        <a:solidFill>
                          <a:schemeClr val="tx1"/>
                        </a:solidFill>
                        <a:latin typeface="Cambria Math" panose="02040503050406030204" pitchFamily="18" charset="0"/>
                      </a:rPr>
                      <m:t>(</m:t>
                    </m:r>
                    <m:r>
                      <a:rPr lang="en-GB" sz="1600" b="0" i="1" smtClean="0">
                        <a:solidFill>
                          <a:schemeClr val="accent1"/>
                        </a:solidFill>
                        <a:latin typeface="Cambria Math" panose="02040503050406030204" pitchFamily="18" charset="0"/>
                      </a:rPr>
                      <m:t>𝜇</m:t>
                    </m:r>
                    <m:r>
                      <a:rPr lang="en-GB" sz="1600" b="0" i="1" smtClean="0">
                        <a:solidFill>
                          <a:schemeClr val="tx1"/>
                        </a:solidFill>
                        <a:latin typeface="Cambria Math" panose="02040503050406030204" pitchFamily="18" charset="0"/>
                      </a:rPr>
                      <m:t>=0, </m:t>
                    </m:r>
                    <m:r>
                      <a:rPr lang="en-GB" sz="1600" b="0" i="1" smtClean="0">
                        <a:solidFill>
                          <a:schemeClr val="accent1"/>
                        </a:solidFill>
                        <a:latin typeface="Cambria Math" panose="02040503050406030204" pitchFamily="18" charset="0"/>
                      </a:rPr>
                      <m:t>𝜎</m:t>
                    </m:r>
                    <m:r>
                      <a:rPr lang="en-GB" sz="1600" b="0" i="1" smtClean="0">
                        <a:solidFill>
                          <a:schemeClr val="tx1"/>
                        </a:solidFill>
                        <a:latin typeface="Cambria Math" panose="02040503050406030204" pitchFamily="18" charset="0"/>
                      </a:rPr>
                      <m:t>)</m:t>
                    </m:r>
                  </m:oMath>
                </a14:m>
                <a:endParaRPr lang="en-GB" dirty="0">
                  <a:solidFill>
                    <a:schemeClr val="bg1">
                      <a:lumMod val="95000"/>
                    </a:schemeClr>
                  </a:solidFill>
                </a:endParaRPr>
              </a:p>
            </p:txBody>
          </p:sp>
        </mc:Choice>
        <mc:Fallback xmlns="">
          <p:sp>
            <p:nvSpPr>
              <p:cNvPr id="24" name="TextBox 23">
                <a:extLst>
                  <a:ext uri="{FF2B5EF4-FFF2-40B4-BE49-F238E27FC236}">
                    <a16:creationId xmlns:a16="http://schemas.microsoft.com/office/drawing/2014/main" id="{6BA14AC8-E6E7-D39E-880D-BFB1CFB5F0E8}"/>
                  </a:ext>
                </a:extLst>
              </p:cNvPr>
              <p:cNvSpPr txBox="1">
                <a:spLocks noRot="1" noChangeAspect="1" noMove="1" noResize="1" noEditPoints="1" noAdjustHandles="1" noChangeArrowheads="1" noChangeShapeType="1" noTextEdit="1"/>
              </p:cNvSpPr>
              <p:nvPr/>
            </p:nvSpPr>
            <p:spPr>
              <a:xfrm>
                <a:off x="4356212" y="1374120"/>
                <a:ext cx="4695914" cy="707886"/>
              </a:xfrm>
              <a:prstGeom prst="rect">
                <a:avLst/>
              </a:prstGeom>
              <a:blipFill>
                <a:blip r:embed="rId8"/>
                <a:stretch>
                  <a:fillRect b="-1538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79146B60-4220-D2AA-8ED5-03D50E7F18EF}"/>
              </a:ext>
            </a:extLst>
          </p:cNvPr>
          <p:cNvSpPr txBox="1"/>
          <p:nvPr/>
        </p:nvSpPr>
        <p:spPr>
          <a:xfrm>
            <a:off x="7275151" y="2203416"/>
            <a:ext cx="597237" cy="338554"/>
          </a:xfrm>
          <a:prstGeom prst="rect">
            <a:avLst/>
          </a:prstGeom>
          <a:noFill/>
        </p:spPr>
        <p:txBody>
          <a:bodyPr wrap="square" rtlCol="0">
            <a:spAutoFit/>
          </a:bodyPr>
          <a:lstStyle/>
          <a:p>
            <a:r>
              <a:rPr lang="en-GB" sz="800" b="1" dirty="0">
                <a:solidFill>
                  <a:schemeClr val="accent1"/>
                </a:solidFill>
              </a:rPr>
              <a:t>Standard Deviation</a:t>
            </a:r>
          </a:p>
        </p:txBody>
      </p:sp>
      <p:sp>
        <p:nvSpPr>
          <p:cNvPr id="26" name="TextBox 25">
            <a:extLst>
              <a:ext uri="{FF2B5EF4-FFF2-40B4-BE49-F238E27FC236}">
                <a16:creationId xmlns:a16="http://schemas.microsoft.com/office/drawing/2014/main" id="{E05ADEB5-A12F-0E5B-1D68-F367EF56FA7F}"/>
              </a:ext>
            </a:extLst>
          </p:cNvPr>
          <p:cNvSpPr txBox="1"/>
          <p:nvPr/>
        </p:nvSpPr>
        <p:spPr>
          <a:xfrm>
            <a:off x="6774199" y="2203416"/>
            <a:ext cx="451579" cy="338554"/>
          </a:xfrm>
          <a:prstGeom prst="rect">
            <a:avLst/>
          </a:prstGeom>
          <a:noFill/>
        </p:spPr>
        <p:txBody>
          <a:bodyPr wrap="square" rtlCol="0">
            <a:spAutoFit/>
          </a:bodyPr>
          <a:lstStyle/>
          <a:p>
            <a:r>
              <a:rPr lang="en-GB" sz="800" b="1" dirty="0">
                <a:solidFill>
                  <a:schemeClr val="accent1"/>
                </a:solidFill>
              </a:rPr>
              <a:t>Mean</a:t>
            </a:r>
          </a:p>
          <a:p>
            <a:endParaRPr lang="en-GB" sz="800" b="1" dirty="0">
              <a:solidFill>
                <a:schemeClr val="accent1"/>
              </a:solidFill>
            </a:endParaRPr>
          </a:p>
        </p:txBody>
      </p:sp>
      <p:sp>
        <p:nvSpPr>
          <p:cNvPr id="27" name="TextBox 26">
            <a:extLst>
              <a:ext uri="{FF2B5EF4-FFF2-40B4-BE49-F238E27FC236}">
                <a16:creationId xmlns:a16="http://schemas.microsoft.com/office/drawing/2014/main" id="{5866F909-6866-FD75-3E6C-C9D51C823A8B}"/>
              </a:ext>
            </a:extLst>
          </p:cNvPr>
          <p:cNvSpPr txBox="1"/>
          <p:nvPr/>
        </p:nvSpPr>
        <p:spPr>
          <a:xfrm>
            <a:off x="7694001" y="1054239"/>
            <a:ext cx="744198" cy="215444"/>
          </a:xfrm>
          <a:prstGeom prst="rect">
            <a:avLst/>
          </a:prstGeom>
          <a:noFill/>
        </p:spPr>
        <p:txBody>
          <a:bodyPr wrap="square" rtlCol="0">
            <a:spAutoFit/>
          </a:bodyPr>
          <a:lstStyle/>
          <a:p>
            <a:r>
              <a:rPr lang="en-GB" sz="800" b="1" dirty="0">
                <a:solidFill>
                  <a:schemeClr val="bg1">
                    <a:lumMod val="95000"/>
                  </a:schemeClr>
                </a:solidFill>
              </a:rPr>
              <a:t>Error / Noise</a:t>
            </a:r>
          </a:p>
        </p:txBody>
      </p:sp>
      <p:sp>
        <p:nvSpPr>
          <p:cNvPr id="30" name="TextBox 29">
            <a:extLst>
              <a:ext uri="{FF2B5EF4-FFF2-40B4-BE49-F238E27FC236}">
                <a16:creationId xmlns:a16="http://schemas.microsoft.com/office/drawing/2014/main" id="{7F778B89-1897-1924-17CF-3FCC23E7A829}"/>
              </a:ext>
            </a:extLst>
          </p:cNvPr>
          <p:cNvSpPr txBox="1"/>
          <p:nvPr/>
        </p:nvSpPr>
        <p:spPr>
          <a:xfrm>
            <a:off x="6131182" y="1048863"/>
            <a:ext cx="707504" cy="215444"/>
          </a:xfrm>
          <a:prstGeom prst="rect">
            <a:avLst/>
          </a:prstGeom>
          <a:noFill/>
        </p:spPr>
        <p:txBody>
          <a:bodyPr wrap="square" rtlCol="0">
            <a:spAutoFit/>
          </a:bodyPr>
          <a:lstStyle/>
          <a:p>
            <a:r>
              <a:rPr lang="en-GB" sz="800" b="1" dirty="0">
                <a:solidFill>
                  <a:schemeClr val="bg1">
                    <a:lumMod val="95000"/>
                  </a:schemeClr>
                </a:solidFill>
              </a:rPr>
              <a:t>Coefficients</a:t>
            </a:r>
          </a:p>
        </p:txBody>
      </p:sp>
      <p:sp>
        <p:nvSpPr>
          <p:cNvPr id="31" name="Left Brace 30">
            <a:extLst>
              <a:ext uri="{FF2B5EF4-FFF2-40B4-BE49-F238E27FC236}">
                <a16:creationId xmlns:a16="http://schemas.microsoft.com/office/drawing/2014/main" id="{543549CC-6D01-BE3F-56D6-EF2B983ADFEC}"/>
              </a:ext>
            </a:extLst>
          </p:cNvPr>
          <p:cNvSpPr/>
          <p:nvPr/>
        </p:nvSpPr>
        <p:spPr>
          <a:xfrm rot="5400000">
            <a:off x="6404356" y="830225"/>
            <a:ext cx="171653" cy="963426"/>
          </a:xfrm>
          <a:prstGeom prst="leftBrace">
            <a:avLst>
              <a:gd name="adj1" fmla="val 0"/>
              <a:gd name="adj2" fmla="val 51481"/>
            </a:avLst>
          </a:prstGeom>
          <a:ln w="12700">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bg1">
                  <a:lumMod val="95000"/>
                </a:schemeClr>
              </a:solidFill>
            </a:endParaRPr>
          </a:p>
        </p:txBody>
      </p:sp>
      <p:sp>
        <p:nvSpPr>
          <p:cNvPr id="32" name="TextBox 31">
            <a:extLst>
              <a:ext uri="{FF2B5EF4-FFF2-40B4-BE49-F238E27FC236}">
                <a16:creationId xmlns:a16="http://schemas.microsoft.com/office/drawing/2014/main" id="{87527180-377F-2DED-F396-80C5B1F447D8}"/>
              </a:ext>
            </a:extLst>
          </p:cNvPr>
          <p:cNvSpPr txBox="1"/>
          <p:nvPr/>
        </p:nvSpPr>
        <p:spPr>
          <a:xfrm>
            <a:off x="5290468" y="1175281"/>
            <a:ext cx="707504" cy="215444"/>
          </a:xfrm>
          <a:prstGeom prst="rect">
            <a:avLst/>
          </a:prstGeom>
          <a:noFill/>
        </p:spPr>
        <p:txBody>
          <a:bodyPr wrap="square" rtlCol="0">
            <a:spAutoFit/>
          </a:bodyPr>
          <a:lstStyle/>
          <a:p>
            <a:r>
              <a:rPr lang="en-GB" sz="800" b="1" dirty="0">
                <a:solidFill>
                  <a:schemeClr val="bg1">
                    <a:lumMod val="95000"/>
                  </a:schemeClr>
                </a:solidFill>
              </a:rPr>
              <a:t>Intercept</a:t>
            </a:r>
          </a:p>
        </p:txBody>
      </p:sp>
      <p:sp>
        <p:nvSpPr>
          <p:cNvPr id="33" name="TextBox 32">
            <a:extLst>
              <a:ext uri="{FF2B5EF4-FFF2-40B4-BE49-F238E27FC236}">
                <a16:creationId xmlns:a16="http://schemas.microsoft.com/office/drawing/2014/main" id="{DE7EB1AA-B006-3247-9044-9D1E6F6E5540}"/>
              </a:ext>
            </a:extLst>
          </p:cNvPr>
          <p:cNvSpPr txBox="1"/>
          <p:nvPr/>
        </p:nvSpPr>
        <p:spPr>
          <a:xfrm>
            <a:off x="7114116" y="1175281"/>
            <a:ext cx="707504" cy="215444"/>
          </a:xfrm>
          <a:prstGeom prst="rect">
            <a:avLst/>
          </a:prstGeom>
          <a:noFill/>
        </p:spPr>
        <p:txBody>
          <a:bodyPr wrap="square" rtlCol="0">
            <a:spAutoFit/>
          </a:bodyPr>
          <a:lstStyle/>
          <a:p>
            <a:r>
              <a:rPr lang="en-GB" sz="800" b="1" dirty="0">
                <a:solidFill>
                  <a:schemeClr val="bg1">
                    <a:lumMod val="95000"/>
                  </a:schemeClr>
                </a:solidFill>
              </a:rPr>
              <a:t>Slope</a:t>
            </a:r>
          </a:p>
        </p:txBody>
      </p:sp>
      <p:cxnSp>
        <p:nvCxnSpPr>
          <p:cNvPr id="34" name="Straight Arrow Connector 33">
            <a:extLst>
              <a:ext uri="{FF2B5EF4-FFF2-40B4-BE49-F238E27FC236}">
                <a16:creationId xmlns:a16="http://schemas.microsoft.com/office/drawing/2014/main" id="{19AE80D0-731F-6343-0564-B21546590399}"/>
              </a:ext>
            </a:extLst>
          </p:cNvPr>
          <p:cNvCxnSpPr>
            <a:cxnSpLocks/>
          </p:cNvCxnSpPr>
          <p:nvPr/>
        </p:nvCxnSpPr>
        <p:spPr>
          <a:xfrm>
            <a:off x="5769057" y="1324173"/>
            <a:ext cx="122124" cy="14492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9BA8BC-172E-29B5-2ACD-CF146203B557}"/>
              </a:ext>
            </a:extLst>
          </p:cNvPr>
          <p:cNvCxnSpPr>
            <a:cxnSpLocks/>
          </p:cNvCxnSpPr>
          <p:nvPr/>
        </p:nvCxnSpPr>
        <p:spPr>
          <a:xfrm flipH="1">
            <a:off x="7047860" y="1314297"/>
            <a:ext cx="132511" cy="139734"/>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D1517F18-A1AE-FB12-3203-959E5B192DFF}"/>
              </a:ext>
            </a:extLst>
          </p:cNvPr>
          <p:cNvSpPr txBox="1"/>
          <p:nvPr/>
        </p:nvSpPr>
        <p:spPr>
          <a:xfrm>
            <a:off x="5857934" y="2198257"/>
            <a:ext cx="998646" cy="338554"/>
          </a:xfrm>
          <a:prstGeom prst="rect">
            <a:avLst/>
          </a:prstGeom>
          <a:noFill/>
        </p:spPr>
        <p:txBody>
          <a:bodyPr wrap="square" rtlCol="0">
            <a:spAutoFit/>
          </a:bodyPr>
          <a:lstStyle/>
          <a:p>
            <a:pPr algn="ctr"/>
            <a:r>
              <a:rPr lang="en-GB" sz="800" b="1" dirty="0">
                <a:solidFill>
                  <a:schemeClr val="accent1"/>
                </a:solidFill>
              </a:rPr>
              <a:t>Normal / Gaussian</a:t>
            </a:r>
          </a:p>
          <a:p>
            <a:pPr algn="ctr"/>
            <a:r>
              <a:rPr lang="en-GB" sz="800" b="1" dirty="0">
                <a:solidFill>
                  <a:schemeClr val="accent1"/>
                </a:solidFill>
              </a:rPr>
              <a:t>distribution</a:t>
            </a:r>
          </a:p>
        </p:txBody>
      </p:sp>
      <p:cxnSp>
        <p:nvCxnSpPr>
          <p:cNvPr id="37" name="Straight Arrow Connector 36">
            <a:extLst>
              <a:ext uri="{FF2B5EF4-FFF2-40B4-BE49-F238E27FC236}">
                <a16:creationId xmlns:a16="http://schemas.microsoft.com/office/drawing/2014/main" id="{79136A4A-191C-8664-5244-7206EAED13F7}"/>
              </a:ext>
            </a:extLst>
          </p:cNvPr>
          <p:cNvCxnSpPr>
            <a:cxnSpLocks/>
            <a:stCxn id="27" idx="2"/>
          </p:cNvCxnSpPr>
          <p:nvPr/>
        </p:nvCxnSpPr>
        <p:spPr>
          <a:xfrm>
            <a:off x="8066100" y="1269683"/>
            <a:ext cx="0" cy="199417"/>
          </a:xfrm>
          <a:prstGeom prst="straightConnector1">
            <a:avLst/>
          </a:prstGeom>
          <a:ln w="6350">
            <a:solidFill>
              <a:schemeClr val="bg1">
                <a:lumMod val="95000"/>
              </a:schemeClr>
            </a:solidFill>
            <a:prstDash val="dash"/>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399E0902-0BE7-7F6C-9407-E69144075FF7}"/>
              </a:ext>
            </a:extLst>
          </p:cNvPr>
          <p:cNvCxnSpPr>
            <a:cxnSpLocks/>
          </p:cNvCxnSpPr>
          <p:nvPr/>
        </p:nvCxnSpPr>
        <p:spPr>
          <a:xfrm flipV="1">
            <a:off x="6985247" y="2063902"/>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CCFAE5F-3253-E998-CF2E-995FCA10A10E}"/>
              </a:ext>
            </a:extLst>
          </p:cNvPr>
          <p:cNvCxnSpPr>
            <a:cxnSpLocks/>
          </p:cNvCxnSpPr>
          <p:nvPr/>
        </p:nvCxnSpPr>
        <p:spPr>
          <a:xfrm flipV="1">
            <a:off x="7556000" y="2053670"/>
            <a:ext cx="0" cy="182524"/>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2677FC2-597D-B62E-7EDB-9548192E81BB}"/>
              </a:ext>
            </a:extLst>
          </p:cNvPr>
          <p:cNvCxnSpPr>
            <a:cxnSpLocks/>
          </p:cNvCxnSpPr>
          <p:nvPr/>
        </p:nvCxnSpPr>
        <p:spPr>
          <a:xfrm flipV="1">
            <a:off x="6349580" y="2059858"/>
            <a:ext cx="288000" cy="180000"/>
          </a:xfrm>
          <a:prstGeom prst="straightConnector1">
            <a:avLst/>
          </a:prstGeom>
          <a:ln w="6350">
            <a:solidFill>
              <a:schemeClr val="accent1">
                <a:lumMod val="40000"/>
                <a:lumOff val="60000"/>
              </a:schemeClr>
            </a:solidFill>
            <a:prstDash val="dash"/>
            <a:headEnd w="sm" len="sm"/>
            <a:tailEnd type="triangle" w="sm" len="sm"/>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70515D1-E2A9-B8A6-D2C9-412A9153F256}"/>
              </a:ext>
            </a:extLst>
          </p:cNvPr>
          <p:cNvGrpSpPr/>
          <p:nvPr/>
        </p:nvGrpSpPr>
        <p:grpSpPr>
          <a:xfrm>
            <a:off x="4277543" y="247593"/>
            <a:ext cx="4633722" cy="553523"/>
            <a:chOff x="547986" y="242357"/>
            <a:chExt cx="4633722" cy="543281"/>
          </a:xfrm>
        </p:grpSpPr>
        <p:sp>
          <p:nvSpPr>
            <p:cNvPr id="14" name="Rectangle 13">
              <a:extLst>
                <a:ext uri="{FF2B5EF4-FFF2-40B4-BE49-F238E27FC236}">
                  <a16:creationId xmlns:a16="http://schemas.microsoft.com/office/drawing/2014/main" id="{47957486-D310-203B-9064-E19061218585}"/>
                </a:ext>
              </a:extLst>
            </p:cNvPr>
            <p:cNvSpPr/>
            <p:nvPr/>
          </p:nvSpPr>
          <p:spPr>
            <a:xfrm>
              <a:off x="547986" y="242357"/>
              <a:ext cx="4633722" cy="541507"/>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5" name="TextBox 14">
              <a:extLst>
                <a:ext uri="{FF2B5EF4-FFF2-40B4-BE49-F238E27FC236}">
                  <a16:creationId xmlns:a16="http://schemas.microsoft.com/office/drawing/2014/main" id="{E5609C75-E164-01DC-B4E1-2561A4CC72B6}"/>
                </a:ext>
              </a:extLst>
            </p:cNvPr>
            <p:cNvSpPr txBox="1"/>
            <p:nvPr/>
          </p:nvSpPr>
          <p:spPr>
            <a:xfrm>
              <a:off x="547986" y="244131"/>
              <a:ext cx="4633722" cy="54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9822"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Linear models</a:t>
              </a:r>
            </a:p>
          </p:txBody>
        </p:sp>
      </p:grpSp>
      <p:pic>
        <p:nvPicPr>
          <p:cNvPr id="16" name="Picture 15">
            <a:extLst>
              <a:ext uri="{FF2B5EF4-FFF2-40B4-BE49-F238E27FC236}">
                <a16:creationId xmlns:a16="http://schemas.microsoft.com/office/drawing/2014/main" id="{77D691F5-6339-1041-A3F0-549E26379FBE}"/>
              </a:ext>
            </a:extLst>
          </p:cNvPr>
          <p:cNvPicPr>
            <a:picLocks noChangeAspect="1"/>
          </p:cNvPicPr>
          <p:nvPr/>
        </p:nvPicPr>
        <p:blipFill>
          <a:blip r:embed="rId9"/>
          <a:srcRect/>
          <a:stretch/>
        </p:blipFill>
        <p:spPr>
          <a:xfrm>
            <a:off x="5131026" y="2653062"/>
            <a:ext cx="3708441" cy="2199923"/>
          </a:xfrm>
          <a:prstGeom prst="rect">
            <a:avLst/>
          </a:prstGeom>
        </p:spPr>
      </p:pic>
    </p:spTree>
    <p:extLst>
      <p:ext uri="{BB962C8B-B14F-4D97-AF65-F5344CB8AC3E}">
        <p14:creationId xmlns:p14="http://schemas.microsoft.com/office/powerpoint/2010/main" val="304996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D4CC3-91C0-4E6B-9630-2C764838DE25}"/>
              </a:ext>
            </a:extLst>
          </p:cNvPr>
          <p:cNvPicPr>
            <a:picLocks noChangeAspect="1"/>
          </p:cNvPicPr>
          <p:nvPr/>
        </p:nvPicPr>
        <p:blipFill>
          <a:blip r:embed="rId2"/>
          <a:stretch>
            <a:fillRect/>
          </a:stretch>
        </p:blipFill>
        <p:spPr>
          <a:xfrm>
            <a:off x="1452716" y="387840"/>
            <a:ext cx="6513201" cy="4200859"/>
          </a:xfrm>
          <a:prstGeom prst="rect">
            <a:avLst/>
          </a:prstGeom>
        </p:spPr>
      </p:pic>
      <p:sp>
        <p:nvSpPr>
          <p:cNvPr id="2" name="Rectangle 1">
            <a:extLst>
              <a:ext uri="{FF2B5EF4-FFF2-40B4-BE49-F238E27FC236}">
                <a16:creationId xmlns:a16="http://schemas.microsoft.com/office/drawing/2014/main" id="{751B29C2-35BA-2F91-1299-557830491E40}"/>
              </a:ext>
            </a:extLst>
          </p:cNvPr>
          <p:cNvSpPr/>
          <p:nvPr/>
        </p:nvSpPr>
        <p:spPr>
          <a:xfrm>
            <a:off x="1734285" y="4346804"/>
            <a:ext cx="6053503" cy="150463"/>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CD52EFA8-9F1D-5BA9-2ACF-FA25870E2F12}"/>
              </a:ext>
            </a:extLst>
          </p:cNvPr>
          <p:cNvSpPr/>
          <p:nvPr/>
        </p:nvSpPr>
        <p:spPr>
          <a:xfrm rot="16200000">
            <a:off x="-268757" y="2494226"/>
            <a:ext cx="3827953" cy="178131"/>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4514719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EA481-93EB-4F40-997B-E9DC84F52F5D}"/>
              </a:ext>
            </a:extLst>
          </p:cNvPr>
          <p:cNvPicPr>
            <a:picLocks noChangeAspect="1"/>
          </p:cNvPicPr>
          <p:nvPr/>
        </p:nvPicPr>
        <p:blipFill>
          <a:blip r:embed="rId3"/>
          <a:stretch>
            <a:fillRect/>
          </a:stretch>
        </p:blipFill>
        <p:spPr>
          <a:xfrm>
            <a:off x="926033" y="228012"/>
            <a:ext cx="7067346" cy="4482646"/>
          </a:xfrm>
          <a:prstGeom prst="rect">
            <a:avLst/>
          </a:prstGeom>
        </p:spPr>
      </p:pic>
      <p:sp>
        <p:nvSpPr>
          <p:cNvPr id="2" name="Rectangle 1">
            <a:extLst>
              <a:ext uri="{FF2B5EF4-FFF2-40B4-BE49-F238E27FC236}">
                <a16:creationId xmlns:a16="http://schemas.microsoft.com/office/drawing/2014/main" id="{19286C77-E247-3FB1-C870-135F1A5E6318}"/>
              </a:ext>
            </a:extLst>
          </p:cNvPr>
          <p:cNvSpPr/>
          <p:nvPr/>
        </p:nvSpPr>
        <p:spPr>
          <a:xfrm>
            <a:off x="1305466" y="3376247"/>
            <a:ext cx="1747472" cy="145073"/>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Oval 3">
            <a:extLst>
              <a:ext uri="{FF2B5EF4-FFF2-40B4-BE49-F238E27FC236}">
                <a16:creationId xmlns:a16="http://schemas.microsoft.com/office/drawing/2014/main" id="{BC961829-E211-F2A5-D9FF-10AE62374EE4}"/>
              </a:ext>
            </a:extLst>
          </p:cNvPr>
          <p:cNvSpPr/>
          <p:nvPr/>
        </p:nvSpPr>
        <p:spPr>
          <a:xfrm>
            <a:off x="4459708" y="3330088"/>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Oval 4">
            <a:extLst>
              <a:ext uri="{FF2B5EF4-FFF2-40B4-BE49-F238E27FC236}">
                <a16:creationId xmlns:a16="http://schemas.microsoft.com/office/drawing/2014/main" id="{BD83009A-E6DA-7FFE-F3FB-EE48054A0024}"/>
              </a:ext>
            </a:extLst>
          </p:cNvPr>
          <p:cNvSpPr/>
          <p:nvPr/>
        </p:nvSpPr>
        <p:spPr>
          <a:xfrm>
            <a:off x="2661680" y="3655403"/>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7" name="Straight Arrow Connector 6">
            <a:extLst>
              <a:ext uri="{FF2B5EF4-FFF2-40B4-BE49-F238E27FC236}">
                <a16:creationId xmlns:a16="http://schemas.microsoft.com/office/drawing/2014/main" id="{F82BCE24-CA10-2833-B151-4A14AA8C7BA3}"/>
              </a:ext>
            </a:extLst>
          </p:cNvPr>
          <p:cNvCxnSpPr>
            <a:stCxn id="4" idx="3"/>
            <a:endCxn id="5" idx="7"/>
          </p:cNvCxnSpPr>
          <p:nvPr/>
        </p:nvCxnSpPr>
        <p:spPr>
          <a:xfrm flipH="1">
            <a:off x="3532227" y="3493315"/>
            <a:ext cx="1076843" cy="190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llout: Line 7">
            <a:extLst>
              <a:ext uri="{FF2B5EF4-FFF2-40B4-BE49-F238E27FC236}">
                <a16:creationId xmlns:a16="http://schemas.microsoft.com/office/drawing/2014/main" id="{960163E1-580D-46D3-0FED-B5F13A8A6D29}"/>
              </a:ext>
            </a:extLst>
          </p:cNvPr>
          <p:cNvSpPr/>
          <p:nvPr/>
        </p:nvSpPr>
        <p:spPr>
          <a:xfrm>
            <a:off x="6310489" y="2710229"/>
            <a:ext cx="1682891" cy="534132"/>
          </a:xfrm>
          <a:prstGeom prst="borderCallout1">
            <a:avLst>
              <a:gd name="adj1" fmla="val 47918"/>
              <a:gd name="adj2" fmla="val -502"/>
              <a:gd name="adj3" fmla="val 127314"/>
              <a:gd name="adj4" fmla="val -518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p-value; very small; smaller than 0.001, and definitely smaller than 0.05 (for what it’s worth)</a:t>
            </a:r>
          </a:p>
        </p:txBody>
      </p:sp>
      <p:sp>
        <p:nvSpPr>
          <p:cNvPr id="9" name="Callout: Line 8">
            <a:extLst>
              <a:ext uri="{FF2B5EF4-FFF2-40B4-BE49-F238E27FC236}">
                <a16:creationId xmlns:a16="http://schemas.microsoft.com/office/drawing/2014/main" id="{D8ED418D-AE1F-BE5F-AF6A-961083E4672C}"/>
              </a:ext>
            </a:extLst>
          </p:cNvPr>
          <p:cNvSpPr/>
          <p:nvPr/>
        </p:nvSpPr>
        <p:spPr>
          <a:xfrm>
            <a:off x="4280565" y="2176097"/>
            <a:ext cx="1765054" cy="534132"/>
          </a:xfrm>
          <a:prstGeom prst="borderCallout1">
            <a:avLst>
              <a:gd name="adj1" fmla="val 47918"/>
              <a:gd name="adj2" fmla="val -502"/>
              <a:gd name="adj3" fmla="val 226233"/>
              <a:gd name="adj4" fmla="val -7120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The “slope” coefficient; rather weak, but more years of education completed is associated with higher levels of social trust</a:t>
            </a:r>
          </a:p>
        </p:txBody>
      </p:sp>
      <p:cxnSp>
        <p:nvCxnSpPr>
          <p:cNvPr id="10" name="Straight Arrow Connector 9">
            <a:extLst>
              <a:ext uri="{FF2B5EF4-FFF2-40B4-BE49-F238E27FC236}">
                <a16:creationId xmlns:a16="http://schemas.microsoft.com/office/drawing/2014/main" id="{CCF38884-5CD1-B4E8-3381-AF93A2DFC30B}"/>
              </a:ext>
            </a:extLst>
          </p:cNvPr>
          <p:cNvCxnSpPr>
            <a:cxnSpLocks/>
          </p:cNvCxnSpPr>
          <p:nvPr/>
        </p:nvCxnSpPr>
        <p:spPr>
          <a:xfrm>
            <a:off x="4938888" y="3521320"/>
            <a:ext cx="402248" cy="923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90E23E5-E829-3C2E-7AE0-610D675C44ED}"/>
              </a:ext>
            </a:extLst>
          </p:cNvPr>
          <p:cNvSpPr/>
          <p:nvPr/>
        </p:nvSpPr>
        <p:spPr>
          <a:xfrm>
            <a:off x="5163091" y="4434582"/>
            <a:ext cx="795704"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D769E8BD-D0E5-D4CF-03FE-8DA55956DCF8}"/>
              </a:ext>
            </a:extLst>
          </p:cNvPr>
          <p:cNvSpPr/>
          <p:nvPr/>
        </p:nvSpPr>
        <p:spPr>
          <a:xfrm>
            <a:off x="6557929" y="3330088"/>
            <a:ext cx="2288198" cy="138057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25" b="1" dirty="0">
                <a:solidFill>
                  <a:schemeClr val="tx1"/>
                </a:solidFill>
              </a:rPr>
              <a:t>Conclusion</a:t>
            </a:r>
            <a:r>
              <a:rPr lang="en-GB" sz="825" dirty="0">
                <a:solidFill>
                  <a:schemeClr val="tx1"/>
                </a:solidFill>
              </a:rPr>
              <a:t>:</a:t>
            </a:r>
          </a:p>
          <a:p>
            <a:r>
              <a:rPr lang="en-GB" sz="825" dirty="0">
                <a:solidFill>
                  <a:schemeClr val="tx1"/>
                </a:solidFill>
              </a:rPr>
              <a:t>One’s education appears to have an impact on their level of social trust. Each additional year of completed formal education is associated with a 0.105-point increase on the measured “social trust” scale. Based on the p-value (&lt;0.001), we reject the null-hypothesis that this relationship would appear in our data by chance only, and provisionally accept that education affects social trust in the wider EU population.</a:t>
            </a:r>
          </a:p>
        </p:txBody>
      </p:sp>
      <p:sp>
        <p:nvSpPr>
          <p:cNvPr id="6" name="Rectangle: Rounded Corners 5">
            <a:extLst>
              <a:ext uri="{FF2B5EF4-FFF2-40B4-BE49-F238E27FC236}">
                <a16:creationId xmlns:a16="http://schemas.microsoft.com/office/drawing/2014/main" id="{BB118EF6-4D24-D9E2-AD70-107C33D39A41}"/>
              </a:ext>
            </a:extLst>
          </p:cNvPr>
          <p:cNvSpPr/>
          <p:nvPr/>
        </p:nvSpPr>
        <p:spPr>
          <a:xfrm>
            <a:off x="1008002" y="946485"/>
            <a:ext cx="6086752" cy="586376"/>
          </a:xfrm>
          <a:prstGeom prst="roundRect">
            <a:avLst/>
          </a:prstGeom>
          <a:solidFill>
            <a:srgbClr val="000000">
              <a:alpha val="18824"/>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90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P spid="13" grpId="0" animBg="1"/>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6FD05-397D-4836-A2B2-3FEF43015E9F}"/>
              </a:ext>
            </a:extLst>
          </p:cNvPr>
          <p:cNvPicPr>
            <a:picLocks noChangeAspect="1"/>
          </p:cNvPicPr>
          <p:nvPr/>
        </p:nvPicPr>
        <p:blipFill>
          <a:blip r:embed="rId2"/>
          <a:stretch>
            <a:fillRect/>
          </a:stretch>
        </p:blipFill>
        <p:spPr>
          <a:xfrm>
            <a:off x="1392713" y="235975"/>
            <a:ext cx="6358577" cy="4459418"/>
          </a:xfrm>
          <a:prstGeom prst="rect">
            <a:avLst/>
          </a:prstGeom>
        </p:spPr>
      </p:pic>
    </p:spTree>
    <p:extLst>
      <p:ext uri="{BB962C8B-B14F-4D97-AF65-F5344CB8AC3E}">
        <p14:creationId xmlns:p14="http://schemas.microsoft.com/office/powerpoint/2010/main" val="3945904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DEF88-6622-4478-BE2B-02756A40A35D}"/>
              </a:ext>
            </a:extLst>
          </p:cNvPr>
          <p:cNvPicPr>
            <a:picLocks noChangeAspect="1"/>
          </p:cNvPicPr>
          <p:nvPr/>
        </p:nvPicPr>
        <p:blipFill>
          <a:blip r:embed="rId3"/>
          <a:stretch>
            <a:fillRect/>
          </a:stretch>
        </p:blipFill>
        <p:spPr>
          <a:xfrm>
            <a:off x="567371" y="467622"/>
            <a:ext cx="7643141" cy="4015888"/>
          </a:xfrm>
          <a:prstGeom prst="rect">
            <a:avLst/>
          </a:prstGeom>
        </p:spPr>
      </p:pic>
      <p:sp>
        <p:nvSpPr>
          <p:cNvPr id="12" name="Rectangle 11">
            <a:extLst>
              <a:ext uri="{FF2B5EF4-FFF2-40B4-BE49-F238E27FC236}">
                <a16:creationId xmlns:a16="http://schemas.microsoft.com/office/drawing/2014/main" id="{88F7AEA6-D851-11F7-BCBF-51BA06CFEC5C}"/>
              </a:ext>
            </a:extLst>
          </p:cNvPr>
          <p:cNvSpPr/>
          <p:nvPr/>
        </p:nvSpPr>
        <p:spPr>
          <a:xfrm>
            <a:off x="933490" y="3102941"/>
            <a:ext cx="1747472" cy="145073"/>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a:extLst>
              <a:ext uri="{FF2B5EF4-FFF2-40B4-BE49-F238E27FC236}">
                <a16:creationId xmlns:a16="http://schemas.microsoft.com/office/drawing/2014/main" id="{A408BA76-99E8-3A2C-3AC9-5E016FEFD6A6}"/>
              </a:ext>
            </a:extLst>
          </p:cNvPr>
          <p:cNvSpPr/>
          <p:nvPr/>
        </p:nvSpPr>
        <p:spPr>
          <a:xfrm>
            <a:off x="4444513" y="3102940"/>
            <a:ext cx="1061671"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a:extLst>
              <a:ext uri="{FF2B5EF4-FFF2-40B4-BE49-F238E27FC236}">
                <a16:creationId xmlns:a16="http://schemas.microsoft.com/office/drawing/2014/main" id="{3D85A6BF-5F80-38DB-26AA-F1DCBCEB5307}"/>
              </a:ext>
            </a:extLst>
          </p:cNvPr>
          <p:cNvSpPr/>
          <p:nvPr/>
        </p:nvSpPr>
        <p:spPr>
          <a:xfrm>
            <a:off x="2494127" y="3428256"/>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5" name="Straight Arrow Connector 14">
            <a:extLst>
              <a:ext uri="{FF2B5EF4-FFF2-40B4-BE49-F238E27FC236}">
                <a16:creationId xmlns:a16="http://schemas.microsoft.com/office/drawing/2014/main" id="{158F47A9-6839-FFCC-CC74-056C5198BD89}"/>
              </a:ext>
            </a:extLst>
          </p:cNvPr>
          <p:cNvCxnSpPr>
            <a:cxnSpLocks/>
            <a:stCxn id="13" idx="3"/>
            <a:endCxn id="14" idx="7"/>
          </p:cNvCxnSpPr>
          <p:nvPr/>
        </p:nvCxnSpPr>
        <p:spPr>
          <a:xfrm flipH="1">
            <a:off x="3364672" y="3266167"/>
            <a:ext cx="1235318" cy="190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allout: Line 15">
            <a:extLst>
              <a:ext uri="{FF2B5EF4-FFF2-40B4-BE49-F238E27FC236}">
                <a16:creationId xmlns:a16="http://schemas.microsoft.com/office/drawing/2014/main" id="{B43C8FE4-16F1-C3E3-EF5A-2BEA8827EC41}"/>
              </a:ext>
            </a:extLst>
          </p:cNvPr>
          <p:cNvSpPr/>
          <p:nvPr/>
        </p:nvSpPr>
        <p:spPr>
          <a:xfrm>
            <a:off x="6142935" y="2483082"/>
            <a:ext cx="1682891" cy="534132"/>
          </a:xfrm>
          <a:prstGeom prst="borderCallout1">
            <a:avLst>
              <a:gd name="adj1" fmla="val 47918"/>
              <a:gd name="adj2" fmla="val -502"/>
              <a:gd name="adj3" fmla="val 127314"/>
              <a:gd name="adj4" fmla="val -518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p-value; very small; smaller than 0.001, and definitely smaller than 0.05 (for what it’s worth)</a:t>
            </a:r>
          </a:p>
        </p:txBody>
      </p:sp>
      <p:sp>
        <p:nvSpPr>
          <p:cNvPr id="17" name="Callout: Line 16">
            <a:extLst>
              <a:ext uri="{FF2B5EF4-FFF2-40B4-BE49-F238E27FC236}">
                <a16:creationId xmlns:a16="http://schemas.microsoft.com/office/drawing/2014/main" id="{5C0674A4-CC70-EB12-42F5-488A3ADA9AA8}"/>
              </a:ext>
            </a:extLst>
          </p:cNvPr>
          <p:cNvSpPr/>
          <p:nvPr/>
        </p:nvSpPr>
        <p:spPr>
          <a:xfrm>
            <a:off x="4247784" y="2035241"/>
            <a:ext cx="1765054" cy="534132"/>
          </a:xfrm>
          <a:prstGeom prst="borderCallout1">
            <a:avLst>
              <a:gd name="adj1" fmla="val 47918"/>
              <a:gd name="adj2" fmla="val -502"/>
              <a:gd name="adj3" fmla="val 205245"/>
              <a:gd name="adj4" fmla="val -887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The “slope” coefficient; rather weak, but being older is associated with higher levels of social trust</a:t>
            </a:r>
          </a:p>
        </p:txBody>
      </p:sp>
      <p:cxnSp>
        <p:nvCxnSpPr>
          <p:cNvPr id="18" name="Straight Arrow Connector 17">
            <a:extLst>
              <a:ext uri="{FF2B5EF4-FFF2-40B4-BE49-F238E27FC236}">
                <a16:creationId xmlns:a16="http://schemas.microsoft.com/office/drawing/2014/main" id="{11A6731D-2742-6802-08B4-CD5709E2442B}"/>
              </a:ext>
            </a:extLst>
          </p:cNvPr>
          <p:cNvCxnSpPr>
            <a:cxnSpLocks/>
          </p:cNvCxnSpPr>
          <p:nvPr/>
        </p:nvCxnSpPr>
        <p:spPr>
          <a:xfrm>
            <a:off x="4771334" y="3294172"/>
            <a:ext cx="358979" cy="82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96E8645-0D8A-8B39-417E-DB9F887E3881}"/>
              </a:ext>
            </a:extLst>
          </p:cNvPr>
          <p:cNvSpPr/>
          <p:nvPr/>
        </p:nvSpPr>
        <p:spPr>
          <a:xfrm>
            <a:off x="4921101" y="4121749"/>
            <a:ext cx="795704"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a:extLst>
              <a:ext uri="{FF2B5EF4-FFF2-40B4-BE49-F238E27FC236}">
                <a16:creationId xmlns:a16="http://schemas.microsoft.com/office/drawing/2014/main" id="{27FB3E5B-3497-552B-FE67-D6755C6CF9EE}"/>
              </a:ext>
            </a:extLst>
          </p:cNvPr>
          <p:cNvSpPr/>
          <p:nvPr/>
        </p:nvSpPr>
        <p:spPr>
          <a:xfrm>
            <a:off x="6390375" y="3102940"/>
            <a:ext cx="2288198" cy="138057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25" b="1" dirty="0">
                <a:solidFill>
                  <a:schemeClr val="tx1"/>
                </a:solidFill>
              </a:rPr>
              <a:t>Conclusion</a:t>
            </a:r>
            <a:r>
              <a:rPr lang="en-GB" sz="825" dirty="0">
                <a:solidFill>
                  <a:schemeClr val="tx1"/>
                </a:solidFill>
              </a:rPr>
              <a:t>:</a:t>
            </a:r>
          </a:p>
          <a:p>
            <a:r>
              <a:rPr lang="en-GB" sz="825" dirty="0">
                <a:solidFill>
                  <a:schemeClr val="tx1"/>
                </a:solidFill>
              </a:rPr>
              <a:t>One’s age appears to have an impact on their level of social trust. This association is weak in substantive terms. Each additional year of age is associated with a 0.006-point increase on the measured “social trust” scale. Based on the p-value (&lt;0.001), we reject the null-hypothesis that this relationship would appear in our data by chance only, and provisionally accept that age affects social trust in the wider EU population.</a:t>
            </a:r>
          </a:p>
        </p:txBody>
      </p:sp>
      <p:sp>
        <p:nvSpPr>
          <p:cNvPr id="2" name="Rectangle: Rounded Corners 1">
            <a:extLst>
              <a:ext uri="{FF2B5EF4-FFF2-40B4-BE49-F238E27FC236}">
                <a16:creationId xmlns:a16="http://schemas.microsoft.com/office/drawing/2014/main" id="{481AD989-DA68-1AAD-FB53-24706AF1386B}"/>
              </a:ext>
            </a:extLst>
          </p:cNvPr>
          <p:cNvSpPr/>
          <p:nvPr/>
        </p:nvSpPr>
        <p:spPr>
          <a:xfrm>
            <a:off x="679139" y="482866"/>
            <a:ext cx="7999434" cy="586376"/>
          </a:xfrm>
          <a:prstGeom prst="roundRect">
            <a:avLst/>
          </a:prstGeom>
          <a:solidFill>
            <a:srgbClr val="000000">
              <a:alpha val="18824"/>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406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9" grpId="0" animBg="1"/>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8CF33-F01C-453A-86A1-8D58D6A14D59}"/>
              </a:ext>
            </a:extLst>
          </p:cNvPr>
          <p:cNvPicPr>
            <a:picLocks noChangeAspect="1"/>
          </p:cNvPicPr>
          <p:nvPr/>
        </p:nvPicPr>
        <p:blipFill>
          <a:blip r:embed="rId3"/>
          <a:stretch>
            <a:fillRect/>
          </a:stretch>
        </p:blipFill>
        <p:spPr>
          <a:xfrm>
            <a:off x="884107" y="251110"/>
            <a:ext cx="6655682" cy="4732791"/>
          </a:xfrm>
          <a:prstGeom prst="rect">
            <a:avLst/>
          </a:prstGeom>
        </p:spPr>
      </p:pic>
    </p:spTree>
    <p:extLst>
      <p:ext uri="{BB962C8B-B14F-4D97-AF65-F5344CB8AC3E}">
        <p14:creationId xmlns:p14="http://schemas.microsoft.com/office/powerpoint/2010/main" val="1404295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8FD23-0913-49C0-8A42-6F773F8DBD78}"/>
              </a:ext>
            </a:extLst>
          </p:cNvPr>
          <p:cNvPicPr>
            <a:picLocks noChangeAspect="1"/>
          </p:cNvPicPr>
          <p:nvPr/>
        </p:nvPicPr>
        <p:blipFill>
          <a:blip r:embed="rId3"/>
          <a:stretch>
            <a:fillRect/>
          </a:stretch>
        </p:blipFill>
        <p:spPr>
          <a:xfrm>
            <a:off x="716122" y="266160"/>
            <a:ext cx="7230497" cy="4483680"/>
          </a:xfrm>
          <a:prstGeom prst="rect">
            <a:avLst/>
          </a:prstGeom>
        </p:spPr>
      </p:pic>
      <p:sp>
        <p:nvSpPr>
          <p:cNvPr id="2" name="Rectangle 1">
            <a:extLst>
              <a:ext uri="{FF2B5EF4-FFF2-40B4-BE49-F238E27FC236}">
                <a16:creationId xmlns:a16="http://schemas.microsoft.com/office/drawing/2014/main" id="{1B75010D-F8CD-6B78-71DD-EFBBD6A29E2C}"/>
              </a:ext>
            </a:extLst>
          </p:cNvPr>
          <p:cNvSpPr/>
          <p:nvPr/>
        </p:nvSpPr>
        <p:spPr>
          <a:xfrm>
            <a:off x="1018867" y="3488349"/>
            <a:ext cx="1747472" cy="145073"/>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Oval 3">
            <a:extLst>
              <a:ext uri="{FF2B5EF4-FFF2-40B4-BE49-F238E27FC236}">
                <a16:creationId xmlns:a16="http://schemas.microsoft.com/office/drawing/2014/main" id="{047A316E-F459-0AEA-3C23-FAFD19597D91}"/>
              </a:ext>
            </a:extLst>
          </p:cNvPr>
          <p:cNvSpPr/>
          <p:nvPr/>
        </p:nvSpPr>
        <p:spPr>
          <a:xfrm>
            <a:off x="4331369" y="3464887"/>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Callout: Line 6">
            <a:extLst>
              <a:ext uri="{FF2B5EF4-FFF2-40B4-BE49-F238E27FC236}">
                <a16:creationId xmlns:a16="http://schemas.microsoft.com/office/drawing/2014/main" id="{E67F3F7A-DA24-1710-929E-DB37B5B8B3AA}"/>
              </a:ext>
            </a:extLst>
          </p:cNvPr>
          <p:cNvSpPr/>
          <p:nvPr/>
        </p:nvSpPr>
        <p:spPr>
          <a:xfrm>
            <a:off x="5898601" y="2501406"/>
            <a:ext cx="1682891" cy="534132"/>
          </a:xfrm>
          <a:prstGeom prst="borderCallout1">
            <a:avLst>
              <a:gd name="adj1" fmla="val 47918"/>
              <a:gd name="adj2" fmla="val -502"/>
              <a:gd name="adj3" fmla="val 186573"/>
              <a:gd name="adj4" fmla="val -373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p-value; it runs on a 0-1 scale, so 0.58 (i.e. 58%) is very high, and much </a:t>
            </a:r>
            <a:r>
              <a:rPr lang="en-GB" sz="825" dirty="0" err="1">
                <a:solidFill>
                  <a:schemeClr val="tx1"/>
                </a:solidFill>
              </a:rPr>
              <a:t>much</a:t>
            </a:r>
            <a:r>
              <a:rPr lang="en-GB" sz="825" dirty="0">
                <a:solidFill>
                  <a:schemeClr val="tx1"/>
                </a:solidFill>
              </a:rPr>
              <a:t> higher than 0.05 (for what it’s worth)</a:t>
            </a:r>
          </a:p>
        </p:txBody>
      </p:sp>
      <p:sp>
        <p:nvSpPr>
          <p:cNvPr id="8" name="Callout: Line 7">
            <a:extLst>
              <a:ext uri="{FF2B5EF4-FFF2-40B4-BE49-F238E27FC236}">
                <a16:creationId xmlns:a16="http://schemas.microsoft.com/office/drawing/2014/main" id="{164E1EBD-E926-E400-725E-D11851C239BC}"/>
              </a:ext>
            </a:extLst>
          </p:cNvPr>
          <p:cNvSpPr/>
          <p:nvPr/>
        </p:nvSpPr>
        <p:spPr>
          <a:xfrm>
            <a:off x="3993966" y="2288199"/>
            <a:ext cx="1765054" cy="534132"/>
          </a:xfrm>
          <a:prstGeom prst="borderCallout1">
            <a:avLst>
              <a:gd name="adj1" fmla="val 47918"/>
              <a:gd name="adj2" fmla="val -502"/>
              <a:gd name="adj3" fmla="val 226233"/>
              <a:gd name="adj4" fmla="val -7120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The “slope” coefficient; very weak, but being a woman is associated with higher levels of social trust compared to being a man</a:t>
            </a:r>
          </a:p>
        </p:txBody>
      </p:sp>
      <p:cxnSp>
        <p:nvCxnSpPr>
          <p:cNvPr id="9" name="Straight Arrow Connector 8">
            <a:extLst>
              <a:ext uri="{FF2B5EF4-FFF2-40B4-BE49-F238E27FC236}">
                <a16:creationId xmlns:a16="http://schemas.microsoft.com/office/drawing/2014/main" id="{CED6426E-A158-2FC7-0B75-FAE7975D1111}"/>
              </a:ext>
            </a:extLst>
          </p:cNvPr>
          <p:cNvCxnSpPr>
            <a:cxnSpLocks/>
          </p:cNvCxnSpPr>
          <p:nvPr/>
        </p:nvCxnSpPr>
        <p:spPr>
          <a:xfrm>
            <a:off x="4652290" y="3633421"/>
            <a:ext cx="401660" cy="82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63BFEB3-8549-3169-E568-DBCFABDE0E16}"/>
              </a:ext>
            </a:extLst>
          </p:cNvPr>
          <p:cNvSpPr/>
          <p:nvPr/>
        </p:nvSpPr>
        <p:spPr>
          <a:xfrm>
            <a:off x="4781503" y="4460998"/>
            <a:ext cx="795704"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EEF827BD-14AF-B53E-A2DB-F96142B4DD7F}"/>
              </a:ext>
            </a:extLst>
          </p:cNvPr>
          <p:cNvSpPr/>
          <p:nvPr/>
        </p:nvSpPr>
        <p:spPr>
          <a:xfrm>
            <a:off x="6131007" y="3128085"/>
            <a:ext cx="2598127" cy="152921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25" b="1" dirty="0">
                <a:solidFill>
                  <a:schemeClr val="tx1"/>
                </a:solidFill>
              </a:rPr>
              <a:t>Conclusion</a:t>
            </a:r>
            <a:r>
              <a:rPr lang="en-GB" sz="825" dirty="0">
                <a:solidFill>
                  <a:schemeClr val="tx1"/>
                </a:solidFill>
              </a:rPr>
              <a:t>:</a:t>
            </a:r>
          </a:p>
          <a:p>
            <a:r>
              <a:rPr lang="en-GB" sz="825" dirty="0">
                <a:solidFill>
                  <a:schemeClr val="tx1"/>
                </a:solidFill>
              </a:rPr>
              <a:t>One’s sex doesn’t appear to have an impact on their level of social trust. The average score of women on the social trust scale is merely 0.008 points higher than that of men. Based on the p-value (0.58), we </a:t>
            </a:r>
            <a:r>
              <a:rPr lang="en-GB" sz="825" u="sng" dirty="0">
                <a:solidFill>
                  <a:schemeClr val="tx1"/>
                </a:solidFill>
              </a:rPr>
              <a:t>cannot</a:t>
            </a:r>
            <a:r>
              <a:rPr lang="en-GB" sz="825" dirty="0">
                <a:solidFill>
                  <a:schemeClr val="tx1"/>
                </a:solidFill>
              </a:rPr>
              <a:t> reject the null-hypothesis that the difference between men and women in the wider EU population is in fact equal to 0 (as opposed to 0.008). There is in fact a probability of 0.58 (or 58%) that we would be wrong in rejecting the null-hypothesis. In conclusion, we don’t have evidence to suggest that sex is associated with differences in levels of social trust.</a:t>
            </a:r>
          </a:p>
        </p:txBody>
      </p:sp>
      <p:sp>
        <p:nvSpPr>
          <p:cNvPr id="5" name="Rectangle: Rounded Corners 4">
            <a:extLst>
              <a:ext uri="{FF2B5EF4-FFF2-40B4-BE49-F238E27FC236}">
                <a16:creationId xmlns:a16="http://schemas.microsoft.com/office/drawing/2014/main" id="{75FF7C9E-9107-6C21-3363-20EB5ABB6C00}"/>
              </a:ext>
            </a:extLst>
          </p:cNvPr>
          <p:cNvSpPr/>
          <p:nvPr/>
        </p:nvSpPr>
        <p:spPr>
          <a:xfrm>
            <a:off x="839559" y="1036045"/>
            <a:ext cx="6086752" cy="586376"/>
          </a:xfrm>
          <a:prstGeom prst="roundRect">
            <a:avLst/>
          </a:prstGeom>
          <a:solidFill>
            <a:srgbClr val="000000">
              <a:alpha val="18824"/>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078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10"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63665B-4A8A-4E7E-9EB9-FBCE5589F9C7}"/>
              </a:ext>
            </a:extLst>
          </p:cNvPr>
          <p:cNvPicPr>
            <a:picLocks noChangeAspect="1"/>
          </p:cNvPicPr>
          <p:nvPr/>
        </p:nvPicPr>
        <p:blipFill>
          <a:blip r:embed="rId2"/>
          <a:stretch>
            <a:fillRect/>
          </a:stretch>
        </p:blipFill>
        <p:spPr>
          <a:xfrm>
            <a:off x="899653" y="620834"/>
            <a:ext cx="7121402" cy="4028141"/>
          </a:xfrm>
          <a:prstGeom prst="rect">
            <a:avLst/>
          </a:prstGeom>
        </p:spPr>
      </p:pic>
    </p:spTree>
    <p:extLst>
      <p:ext uri="{BB962C8B-B14F-4D97-AF65-F5344CB8AC3E}">
        <p14:creationId xmlns:p14="http://schemas.microsoft.com/office/powerpoint/2010/main" val="11804928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FE4D6-8766-49A0-B677-626E90F8ED83}"/>
              </a:ext>
            </a:extLst>
          </p:cNvPr>
          <p:cNvPicPr>
            <a:picLocks noChangeAspect="1"/>
          </p:cNvPicPr>
          <p:nvPr/>
        </p:nvPicPr>
        <p:blipFill>
          <a:blip r:embed="rId2"/>
          <a:stretch>
            <a:fillRect/>
          </a:stretch>
        </p:blipFill>
        <p:spPr>
          <a:xfrm>
            <a:off x="412973" y="351116"/>
            <a:ext cx="5399249" cy="3948169"/>
          </a:xfrm>
          <a:prstGeom prst="rect">
            <a:avLst/>
          </a:prstGeom>
        </p:spPr>
      </p:pic>
      <mc:AlternateContent xmlns:mc="http://schemas.openxmlformats.org/markup-compatibility/2006">
        <mc:Choice xmlns:a14="http://schemas.microsoft.com/office/drawing/2010/main" Requires="a14">
          <p:sp>
            <p:nvSpPr>
              <p:cNvPr id="2" name="Text Placeholder 3">
                <a:extLst>
                  <a:ext uri="{FF2B5EF4-FFF2-40B4-BE49-F238E27FC236}">
                    <a16:creationId xmlns:a16="http://schemas.microsoft.com/office/drawing/2014/main" id="{92E34DB3-B618-46C4-F0E8-66B5AAF48975}"/>
                  </a:ext>
                </a:extLst>
              </p:cNvPr>
              <p:cNvSpPr txBox="1">
                <a:spLocks/>
              </p:cNvSpPr>
              <p:nvPr/>
            </p:nvSpPr>
            <p:spPr>
              <a:xfrm>
                <a:off x="5309938" y="844217"/>
                <a:ext cx="3665102" cy="978309"/>
              </a:xfrm>
              <a:prstGeom prst="rect">
                <a:avLst/>
              </a:prstGeom>
            </p:spPr>
            <p:txBody>
              <a:bodyPr/>
              <a:lstStyle>
                <a:lvl1pPr marL="269875" indent="-269875" algn="l" defTabSz="342900" rtl="0" eaLnBrk="1" latinLnBrk="0" hangingPunct="1">
                  <a:spcBef>
                    <a:spcPct val="20000"/>
                  </a:spcBef>
                  <a:buClr>
                    <a:schemeClr val="accent1">
                      <a:lumMod val="50000"/>
                    </a:schemeClr>
                  </a:buClr>
                  <a:buSzPct val="130000"/>
                  <a:buFont typeface="Arial Narrow" panose="020B0606020202030204" pitchFamily="34" charset="0"/>
                  <a:buChar char="●"/>
                  <a:defRPr sz="2000" kern="1200">
                    <a:solidFill>
                      <a:schemeClr val="tx1"/>
                    </a:solidFill>
                    <a:latin typeface="+mn-lt"/>
                    <a:ea typeface="+mn-ea"/>
                    <a:cs typeface="+mn-cs"/>
                  </a:defRPr>
                </a:lvl1pPr>
                <a:lvl2pPr marL="539750" indent="-196850" algn="l" defTabSz="342900" rtl="0" eaLnBrk="1" latinLnBrk="0" hangingPunct="1">
                  <a:spcBef>
                    <a:spcPct val="20000"/>
                  </a:spcBef>
                  <a:buClr>
                    <a:schemeClr val="accent1">
                      <a:lumMod val="50000"/>
                    </a:schemeClr>
                  </a:buClr>
                  <a:buFont typeface="Arial Narrow" panose="020B0606020202030204" pitchFamily="34" charset="0"/>
                  <a:buChar char="►"/>
                  <a:defRPr sz="1800" kern="1200">
                    <a:solidFill>
                      <a:schemeClr val="tx1">
                        <a:lumMod val="85000"/>
                        <a:lumOff val="15000"/>
                      </a:schemeClr>
                    </a:solidFill>
                    <a:latin typeface="+mn-lt"/>
                    <a:ea typeface="+mn-ea"/>
                    <a:cs typeface="+mn-cs"/>
                  </a:defRPr>
                </a:lvl2pPr>
                <a:lvl3pPr marL="717550" indent="-269875" algn="l" defTabSz="342900" rtl="0" eaLnBrk="1" latinLnBrk="0" hangingPunct="1">
                  <a:spcBef>
                    <a:spcPct val="20000"/>
                  </a:spcBef>
                  <a:buClr>
                    <a:srgbClr val="5E8F3D"/>
                  </a:buClr>
                  <a:buFont typeface="Arial Narrow" panose="020B0606020202030204" pitchFamily="34" charset="0"/>
                  <a:buChar char="◄"/>
                  <a:defRPr sz="1600" kern="1200">
                    <a:solidFill>
                      <a:schemeClr val="tx1">
                        <a:lumMod val="75000"/>
                        <a:lumOff val="25000"/>
                      </a:schemeClr>
                    </a:solidFill>
                    <a:latin typeface="+mn-lt"/>
                    <a:ea typeface="+mn-ea"/>
                    <a:cs typeface="+mn-cs"/>
                  </a:defRPr>
                </a:lvl3pPr>
                <a:lvl4pPr marL="809625" indent="-177800" algn="l" defTabSz="342900" rtl="0" eaLnBrk="1" latinLnBrk="0" hangingPunct="1">
                  <a:spcBef>
                    <a:spcPct val="20000"/>
                  </a:spcBef>
                  <a:buClr>
                    <a:schemeClr val="accent6">
                      <a:lumMod val="50000"/>
                    </a:schemeClr>
                  </a:buClr>
                  <a:buFont typeface="Arial Narrow" panose="020B0606020202030204" pitchFamily="34" charset="0"/>
                  <a:buChar char="▼"/>
                  <a:defRPr sz="1400" kern="1200">
                    <a:solidFill>
                      <a:schemeClr val="tx1">
                        <a:lumMod val="50000"/>
                        <a:lumOff val="50000"/>
                      </a:schemeClr>
                    </a:solidFill>
                    <a:latin typeface="+mn-lt"/>
                    <a:ea typeface="+mn-ea"/>
                    <a:cs typeface="+mn-cs"/>
                  </a:defRPr>
                </a:lvl4pPr>
                <a:lvl5pPr marL="895350" indent="-92075" algn="l" defTabSz="342900" rtl="0" eaLnBrk="1" latinLnBrk="0" hangingPunct="1">
                  <a:spcBef>
                    <a:spcPct val="20000"/>
                  </a:spcBef>
                  <a:buClr>
                    <a:srgbClr val="A88000"/>
                  </a:buClr>
                  <a:buFont typeface="Arial Narrow" panose="020B0606020202030204" pitchFamily="34" charset="0"/>
                  <a:buChar char="▲"/>
                  <a:defRPr sz="1200" kern="1200">
                    <a:solidFill>
                      <a:schemeClr val="bg1">
                        <a:lumMod val="65000"/>
                      </a:schemeClr>
                    </a:solidFill>
                    <a:latin typeface="+mn-lt"/>
                    <a:ea typeface="+mn-ea"/>
                    <a:cs typeface="+mn-cs"/>
                  </a:defRPr>
                </a:lvl5pPr>
                <a:lvl6pPr marL="2057400" indent="-34290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400300" indent="-34290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743200" indent="-342900" algn="l" defTabSz="342900" rtl="0" eaLnBrk="1" latinLnBrk="0" hangingPunct="1">
                  <a:spcBef>
                    <a:spcPct val="20000"/>
                  </a:spcBef>
                  <a:buFont typeface="Arial"/>
                  <a:buChar char="•"/>
                  <a:defRPr sz="1500" kern="1200">
                    <a:solidFill>
                      <a:schemeClr val="tx1"/>
                    </a:solidFill>
                    <a:latin typeface="+mn-lt"/>
                    <a:ea typeface="+mn-ea"/>
                    <a:cs typeface="+mn-cs"/>
                  </a:defRPr>
                </a:lvl8pPr>
                <a:lvl9pPr marL="3086100" indent="-34290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76198" indent="0">
                  <a:buNone/>
                </a:pPr>
                <a14:m>
                  <m:oMathPara xmlns:m="http://schemas.openxmlformats.org/officeDocument/2006/math">
                    <m:oMathParaPr>
                      <m:jc m:val="centerGroup"/>
                    </m:oMathParaPr>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𝑌</m:t>
                          </m:r>
                        </m:e>
                      </m:acc>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en-GB" i="1">
                              <a:solidFill>
                                <a:srgbClr val="00B050"/>
                              </a:solidFill>
                              <a:latin typeface="Cambria Math" panose="02040503050406030204" pitchFamily="18" charset="0"/>
                            </a:rPr>
                          </m:ctrlPr>
                        </m:sSubPr>
                        <m:e>
                          <m:r>
                            <a:rPr lang="en-GB" i="1">
                              <a:solidFill>
                                <a:srgbClr val="00B050"/>
                              </a:solidFill>
                              <a:latin typeface="Cambria Math" panose="02040503050406030204" pitchFamily="18" charset="0"/>
                            </a:rPr>
                            <m:t>𝑋</m:t>
                          </m:r>
                        </m:e>
                        <m:sub>
                          <m:r>
                            <a:rPr lang="en-GB" i="1">
                              <a:solidFill>
                                <a:srgbClr val="00B050"/>
                              </a:solidFill>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2</m:t>
                          </m:r>
                        </m:sub>
                      </m:sSub>
                      <m:sSub>
                        <m:sSubPr>
                          <m:ctrlPr>
                            <a:rPr lang="en-GB" i="1">
                              <a:solidFill>
                                <a:srgbClr val="FFFF00"/>
                              </a:solidFill>
                              <a:latin typeface="Cambria Math" panose="02040503050406030204" pitchFamily="18" charset="0"/>
                            </a:rPr>
                          </m:ctrlPr>
                        </m:sSubPr>
                        <m:e>
                          <m:r>
                            <a:rPr lang="en-GB" i="1">
                              <a:solidFill>
                                <a:srgbClr val="FFFF00"/>
                              </a:solidFill>
                              <a:latin typeface="Cambria Math" panose="02040503050406030204" pitchFamily="18" charset="0"/>
                            </a:rPr>
                            <m:t>𝑋</m:t>
                          </m:r>
                        </m:e>
                        <m:sub>
                          <m:r>
                            <a:rPr lang="en-GB" i="1">
                              <a:solidFill>
                                <a:srgbClr val="FFFF00"/>
                              </a:solidFill>
                              <a:latin typeface="Cambria Math" panose="02040503050406030204" pitchFamily="18" charset="0"/>
                            </a:rPr>
                            <m:t>2</m:t>
                          </m:r>
                        </m:sub>
                      </m:sSub>
                      <m:r>
                        <a:rPr lang="en-GB" i="1">
                          <a:latin typeface="Cambria Math" panose="02040503050406030204" pitchFamily="18" charset="0"/>
                        </a:rPr>
                        <m:t>+…</m:t>
                      </m:r>
                    </m:oMath>
                  </m:oMathPara>
                </a14:m>
                <a:endParaRPr lang="en-GB" i="1" dirty="0">
                  <a:latin typeface="Cambria Math" panose="02040503050406030204" pitchFamily="18" charset="0"/>
                </a:endParaRPr>
              </a:p>
              <a:p>
                <a:pPr marL="76198"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𝑝</m:t>
                          </m:r>
                        </m:sub>
                      </m:sSub>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𝑋</m:t>
                          </m:r>
                        </m:e>
                        <m:sub>
                          <m:r>
                            <a:rPr lang="en-GB" i="1">
                              <a:solidFill>
                                <a:srgbClr val="FFC000"/>
                              </a:solidFill>
                              <a:latin typeface="Cambria Math" panose="02040503050406030204" pitchFamily="18" charset="0"/>
                            </a:rPr>
                            <m:t>𝑝</m:t>
                          </m:r>
                        </m:sub>
                      </m:sSub>
                    </m:oMath>
                  </m:oMathPara>
                </a14:m>
                <a:endParaRPr lang="en-GB" dirty="0"/>
              </a:p>
            </p:txBody>
          </p:sp>
        </mc:Choice>
        <mc:Fallback>
          <p:sp>
            <p:nvSpPr>
              <p:cNvPr id="2" name="Text Placeholder 3">
                <a:extLst>
                  <a:ext uri="{FF2B5EF4-FFF2-40B4-BE49-F238E27FC236}">
                    <a16:creationId xmlns:a16="http://schemas.microsoft.com/office/drawing/2014/main" id="{92E34DB3-B618-46C4-F0E8-66B5AAF48975}"/>
                  </a:ext>
                </a:extLst>
              </p:cNvPr>
              <p:cNvSpPr txBox="1">
                <a:spLocks noRot="1" noChangeAspect="1" noMove="1" noResize="1" noEditPoints="1" noAdjustHandles="1" noChangeArrowheads="1" noChangeShapeType="1" noTextEdit="1"/>
              </p:cNvSpPr>
              <p:nvPr/>
            </p:nvSpPr>
            <p:spPr>
              <a:xfrm>
                <a:off x="5309938" y="844217"/>
                <a:ext cx="3665102" cy="978309"/>
              </a:xfrm>
              <a:prstGeom prst="rect">
                <a:avLst/>
              </a:prstGeom>
              <a:blipFill>
                <a:blip r:embed="rId3"/>
                <a:stretch>
                  <a:fillRect t="-3106"/>
                </a:stretch>
              </a:blipFill>
            </p:spPr>
            <p:txBody>
              <a:bodyPr/>
              <a:lstStyle/>
              <a:p>
                <a:r>
                  <a:rPr lang="en-GB">
                    <a:noFill/>
                  </a:rPr>
                  <a:t> </a:t>
                </a:r>
              </a:p>
            </p:txBody>
          </p:sp>
        </mc:Fallback>
      </mc:AlternateContent>
      <p:sp>
        <p:nvSpPr>
          <p:cNvPr id="4" name="Rectangle 3">
            <a:extLst>
              <a:ext uri="{FF2B5EF4-FFF2-40B4-BE49-F238E27FC236}">
                <a16:creationId xmlns:a16="http://schemas.microsoft.com/office/drawing/2014/main" id="{DF1E549E-C8DB-DE07-B1ED-FF5722BABEF5}"/>
              </a:ext>
            </a:extLst>
          </p:cNvPr>
          <p:cNvSpPr/>
          <p:nvPr/>
        </p:nvSpPr>
        <p:spPr>
          <a:xfrm>
            <a:off x="5252719" y="1632374"/>
            <a:ext cx="3108271" cy="28778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75000"/>
                </a:schemeClr>
              </a:solidFill>
            </a:endParaRPr>
          </a:p>
        </p:txBody>
      </p:sp>
      <p:sp>
        <p:nvSpPr>
          <p:cNvPr id="5" name="Rectangle 4">
            <a:extLst>
              <a:ext uri="{FF2B5EF4-FFF2-40B4-BE49-F238E27FC236}">
                <a16:creationId xmlns:a16="http://schemas.microsoft.com/office/drawing/2014/main" id="{8E70701F-D9D6-6991-C683-FACE1F142BDA}"/>
              </a:ext>
            </a:extLst>
          </p:cNvPr>
          <p:cNvSpPr/>
          <p:nvPr/>
        </p:nvSpPr>
        <p:spPr>
          <a:xfrm>
            <a:off x="6101886" y="2033426"/>
            <a:ext cx="2618986" cy="23701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99A6748-F37D-94A4-AEAC-3FE2A0B2AD44}"/>
              </a:ext>
            </a:extLst>
          </p:cNvPr>
          <p:cNvSpPr/>
          <p:nvPr/>
        </p:nvSpPr>
        <p:spPr>
          <a:xfrm>
            <a:off x="6214389" y="2054925"/>
            <a:ext cx="1270346" cy="1215236"/>
          </a:xfrm>
          <a:prstGeom prst="ellipse">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schemeClr>
                </a:solidFill>
              </a:rPr>
              <a:t>X1</a:t>
            </a:r>
          </a:p>
        </p:txBody>
      </p:sp>
      <p:sp>
        <p:nvSpPr>
          <p:cNvPr id="7" name="Oval 6">
            <a:extLst>
              <a:ext uri="{FF2B5EF4-FFF2-40B4-BE49-F238E27FC236}">
                <a16:creationId xmlns:a16="http://schemas.microsoft.com/office/drawing/2014/main" id="{7D0ACD01-36E4-D4A4-1E7C-CE56D0CF83A1}"/>
              </a:ext>
            </a:extLst>
          </p:cNvPr>
          <p:cNvSpPr/>
          <p:nvPr/>
        </p:nvSpPr>
        <p:spPr>
          <a:xfrm>
            <a:off x="7030335" y="2463087"/>
            <a:ext cx="1320166" cy="1215236"/>
          </a:xfrm>
          <a:prstGeom prst="ellipse">
            <a:avLst/>
          </a:prstGeom>
          <a:solidFill>
            <a:schemeClr val="accent6">
              <a:lumMod val="75000"/>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schemeClr>
                </a:solidFill>
              </a:rPr>
              <a:t>X2</a:t>
            </a:r>
          </a:p>
        </p:txBody>
      </p:sp>
      <p:sp>
        <p:nvSpPr>
          <p:cNvPr id="8" name="Oval 7">
            <a:extLst>
              <a:ext uri="{FF2B5EF4-FFF2-40B4-BE49-F238E27FC236}">
                <a16:creationId xmlns:a16="http://schemas.microsoft.com/office/drawing/2014/main" id="{500FEB95-4329-643B-5B34-FF5EBD23FCCD}"/>
              </a:ext>
            </a:extLst>
          </p:cNvPr>
          <p:cNvSpPr/>
          <p:nvPr/>
        </p:nvSpPr>
        <p:spPr>
          <a:xfrm>
            <a:off x="6250330" y="2937493"/>
            <a:ext cx="1270346" cy="1132873"/>
          </a:xfrm>
          <a:prstGeom prst="ellipse">
            <a:avLst/>
          </a:prstGeom>
          <a:solidFill>
            <a:schemeClr val="accent4">
              <a:lumMod val="20000"/>
              <a:lumOff val="8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schemeClr>
                </a:solidFill>
              </a:rPr>
              <a:t>X3</a:t>
            </a:r>
          </a:p>
        </p:txBody>
      </p:sp>
      <p:sp>
        <p:nvSpPr>
          <p:cNvPr id="9" name="TextBox 8">
            <a:extLst>
              <a:ext uri="{FF2B5EF4-FFF2-40B4-BE49-F238E27FC236}">
                <a16:creationId xmlns:a16="http://schemas.microsoft.com/office/drawing/2014/main" id="{6F742181-377B-DB51-81AF-6B14CB707D0E}"/>
              </a:ext>
            </a:extLst>
          </p:cNvPr>
          <p:cNvSpPr txBox="1"/>
          <p:nvPr/>
        </p:nvSpPr>
        <p:spPr>
          <a:xfrm>
            <a:off x="7737422" y="3814812"/>
            <a:ext cx="939419" cy="400110"/>
          </a:xfrm>
          <a:prstGeom prst="rect">
            <a:avLst/>
          </a:prstGeom>
          <a:noFill/>
        </p:spPr>
        <p:txBody>
          <a:bodyPr wrap="square" rtlCol="0">
            <a:spAutoFit/>
          </a:bodyPr>
          <a:lstStyle/>
          <a:p>
            <a:r>
              <a:rPr lang="en-GB" sz="1000" dirty="0">
                <a:solidFill>
                  <a:schemeClr val="tx2">
                    <a:lumMod val="75000"/>
                  </a:schemeClr>
                </a:solidFill>
              </a:rPr>
              <a:t>60%</a:t>
            </a:r>
          </a:p>
          <a:p>
            <a:r>
              <a:rPr lang="en-GB" sz="1000" dirty="0">
                <a:solidFill>
                  <a:schemeClr val="tx2">
                    <a:lumMod val="75000"/>
                  </a:schemeClr>
                </a:solidFill>
              </a:rPr>
              <a:t>unexplained</a:t>
            </a:r>
          </a:p>
        </p:txBody>
      </p:sp>
      <p:sp>
        <p:nvSpPr>
          <p:cNvPr id="10" name="Rectangle 9">
            <a:extLst>
              <a:ext uri="{FF2B5EF4-FFF2-40B4-BE49-F238E27FC236}">
                <a16:creationId xmlns:a16="http://schemas.microsoft.com/office/drawing/2014/main" id="{5EDA9B2C-703C-A088-6BFF-48AF5458E31B}"/>
              </a:ext>
            </a:extLst>
          </p:cNvPr>
          <p:cNvSpPr/>
          <p:nvPr/>
        </p:nvSpPr>
        <p:spPr>
          <a:xfrm>
            <a:off x="5622759" y="2033425"/>
            <a:ext cx="3108271" cy="26669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32053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E8551-D76B-4BF8-A785-A6D148801121}"/>
              </a:ext>
            </a:extLst>
          </p:cNvPr>
          <p:cNvPicPr>
            <a:picLocks noChangeAspect="1"/>
          </p:cNvPicPr>
          <p:nvPr/>
        </p:nvPicPr>
        <p:blipFill>
          <a:blip r:embed="rId3"/>
          <a:stretch>
            <a:fillRect/>
          </a:stretch>
        </p:blipFill>
        <p:spPr>
          <a:xfrm>
            <a:off x="648931" y="887846"/>
            <a:ext cx="6445823" cy="3577263"/>
          </a:xfrm>
          <a:prstGeom prst="rect">
            <a:avLst/>
          </a:prstGeom>
        </p:spPr>
      </p:pic>
      <p:sp>
        <p:nvSpPr>
          <p:cNvPr id="2" name="Rectangle 1">
            <a:extLst>
              <a:ext uri="{FF2B5EF4-FFF2-40B4-BE49-F238E27FC236}">
                <a16:creationId xmlns:a16="http://schemas.microsoft.com/office/drawing/2014/main" id="{352A3A59-CCB1-7790-F204-3052CB603BAC}"/>
              </a:ext>
            </a:extLst>
          </p:cNvPr>
          <p:cNvSpPr/>
          <p:nvPr/>
        </p:nvSpPr>
        <p:spPr>
          <a:xfrm>
            <a:off x="1008001" y="2741640"/>
            <a:ext cx="1747472" cy="534131"/>
          </a:xfrm>
          <a:prstGeom prst="rect">
            <a:avLst/>
          </a:prstGeom>
          <a:solidFill>
            <a:schemeClr val="accent1">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Oval 3">
            <a:extLst>
              <a:ext uri="{FF2B5EF4-FFF2-40B4-BE49-F238E27FC236}">
                <a16:creationId xmlns:a16="http://schemas.microsoft.com/office/drawing/2014/main" id="{5C602359-2B22-08EA-1358-A655E3E3CBEE}"/>
              </a:ext>
            </a:extLst>
          </p:cNvPr>
          <p:cNvSpPr/>
          <p:nvPr/>
        </p:nvSpPr>
        <p:spPr>
          <a:xfrm>
            <a:off x="4511528" y="3098071"/>
            <a:ext cx="1019907" cy="1912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0000"/>
              </a:solidFill>
            </a:endParaRPr>
          </a:p>
        </p:txBody>
      </p:sp>
      <p:sp>
        <p:nvSpPr>
          <p:cNvPr id="5" name="Oval 4">
            <a:extLst>
              <a:ext uri="{FF2B5EF4-FFF2-40B4-BE49-F238E27FC236}">
                <a16:creationId xmlns:a16="http://schemas.microsoft.com/office/drawing/2014/main" id="{9119E445-5ADC-532B-2FE4-BC1B137826D2}"/>
              </a:ext>
            </a:extLst>
          </p:cNvPr>
          <p:cNvSpPr/>
          <p:nvPr/>
        </p:nvSpPr>
        <p:spPr>
          <a:xfrm>
            <a:off x="3527915" y="3402624"/>
            <a:ext cx="890221" cy="226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6" name="Straight Arrow Connector 5">
            <a:extLst>
              <a:ext uri="{FF2B5EF4-FFF2-40B4-BE49-F238E27FC236}">
                <a16:creationId xmlns:a16="http://schemas.microsoft.com/office/drawing/2014/main" id="{0BA53F6E-86CC-DEFE-EE2C-11BC162F245C}"/>
              </a:ext>
            </a:extLst>
          </p:cNvPr>
          <p:cNvCxnSpPr>
            <a:cxnSpLocks/>
            <a:stCxn id="4" idx="3"/>
            <a:endCxn id="5" idx="7"/>
          </p:cNvCxnSpPr>
          <p:nvPr/>
        </p:nvCxnSpPr>
        <p:spPr>
          <a:xfrm flipH="1">
            <a:off x="4287766" y="3261297"/>
            <a:ext cx="373124" cy="1744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llout: Line 6">
            <a:extLst>
              <a:ext uri="{FF2B5EF4-FFF2-40B4-BE49-F238E27FC236}">
                <a16:creationId xmlns:a16="http://schemas.microsoft.com/office/drawing/2014/main" id="{92B018A4-D08D-B4BF-BC83-F90F15BD0C78}"/>
              </a:ext>
            </a:extLst>
          </p:cNvPr>
          <p:cNvSpPr/>
          <p:nvPr/>
        </p:nvSpPr>
        <p:spPr>
          <a:xfrm>
            <a:off x="6079883" y="2215663"/>
            <a:ext cx="2721779" cy="786512"/>
          </a:xfrm>
          <a:prstGeom prst="borderCallout1">
            <a:avLst>
              <a:gd name="adj1" fmla="val 47918"/>
              <a:gd name="adj2" fmla="val -774"/>
              <a:gd name="adj3" fmla="val 117096"/>
              <a:gd name="adj4" fmla="val -2316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p-value; small!; smaller than 0.01; note that this has changed compared to the previous model; now, once we also account for education and age (i.e. keeping the effect of those variables constant, one’s sex seems to have an impact on their level of social trust</a:t>
            </a:r>
          </a:p>
        </p:txBody>
      </p:sp>
      <p:sp>
        <p:nvSpPr>
          <p:cNvPr id="8" name="Callout: Line 7">
            <a:extLst>
              <a:ext uri="{FF2B5EF4-FFF2-40B4-BE49-F238E27FC236}">
                <a16:creationId xmlns:a16="http://schemas.microsoft.com/office/drawing/2014/main" id="{3DCC0A52-3E14-A48B-91AE-364FB747E252}"/>
              </a:ext>
            </a:extLst>
          </p:cNvPr>
          <p:cNvSpPr/>
          <p:nvPr/>
        </p:nvSpPr>
        <p:spPr>
          <a:xfrm>
            <a:off x="4210354" y="1607195"/>
            <a:ext cx="2364188" cy="534132"/>
          </a:xfrm>
          <a:prstGeom prst="borderCallout1">
            <a:avLst>
              <a:gd name="adj1" fmla="val 47918"/>
              <a:gd name="adj2" fmla="val -502"/>
              <a:gd name="adj3" fmla="val 212653"/>
              <a:gd name="adj4" fmla="val -827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tx1"/>
                </a:solidFill>
              </a:rPr>
              <a:t>We are now interpreting each “slope” coefficient, keeping in mind that they represent the effect of that variable </a:t>
            </a:r>
            <a:r>
              <a:rPr lang="en-GB" sz="825" i="1" u="sng" dirty="0">
                <a:solidFill>
                  <a:schemeClr val="tx1"/>
                </a:solidFill>
              </a:rPr>
              <a:t>while keeping constant (eliminating) the effect of the other variables in the model</a:t>
            </a:r>
          </a:p>
        </p:txBody>
      </p:sp>
      <p:cxnSp>
        <p:nvCxnSpPr>
          <p:cNvPr id="9" name="Straight Arrow Connector 8">
            <a:extLst>
              <a:ext uri="{FF2B5EF4-FFF2-40B4-BE49-F238E27FC236}">
                <a16:creationId xmlns:a16="http://schemas.microsoft.com/office/drawing/2014/main" id="{EE52E5E5-33E3-C1A4-DC48-4ED99CC3328F}"/>
              </a:ext>
            </a:extLst>
          </p:cNvPr>
          <p:cNvCxnSpPr>
            <a:cxnSpLocks/>
            <a:endCxn id="10" idx="1"/>
          </p:cNvCxnSpPr>
          <p:nvPr/>
        </p:nvCxnSpPr>
        <p:spPr>
          <a:xfrm flipH="1">
            <a:off x="5363009" y="3435790"/>
            <a:ext cx="24330" cy="885461"/>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63743FC-D308-FEC8-F654-FE1C3EA07ED2}"/>
              </a:ext>
            </a:extLst>
          </p:cNvPr>
          <p:cNvSpPr/>
          <p:nvPr/>
        </p:nvSpPr>
        <p:spPr>
          <a:xfrm>
            <a:off x="5246482" y="4293245"/>
            <a:ext cx="795704" cy="191233"/>
          </a:xfrm>
          <a:prstGeom prst="ellipse">
            <a:avLst/>
          </a:prstGeom>
          <a:solidFill>
            <a:schemeClr val="tx2">
              <a:lumMod val="40000"/>
              <a:lumOff val="60000"/>
              <a:alpha val="5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34D5A48B-3AF6-77E6-E72C-CE6484C6E7A9}"/>
              </a:ext>
            </a:extLst>
          </p:cNvPr>
          <p:cNvSpPr/>
          <p:nvPr/>
        </p:nvSpPr>
        <p:spPr>
          <a:xfrm>
            <a:off x="6574543" y="3469145"/>
            <a:ext cx="2288198" cy="1109123"/>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25" b="1" dirty="0">
                <a:solidFill>
                  <a:schemeClr val="tx1"/>
                </a:solidFill>
              </a:rPr>
              <a:t>Conclusion</a:t>
            </a:r>
            <a:r>
              <a:rPr lang="en-GB" sz="825" dirty="0">
                <a:solidFill>
                  <a:schemeClr val="tx1"/>
                </a:solidFill>
              </a:rPr>
              <a:t>:</a:t>
            </a:r>
          </a:p>
          <a:p>
            <a:endParaRPr lang="en-GB" sz="825" dirty="0">
              <a:solidFill>
                <a:schemeClr val="tx1"/>
              </a:solidFill>
            </a:endParaRPr>
          </a:p>
          <a:p>
            <a:r>
              <a:rPr lang="en-GB" sz="825" dirty="0">
                <a:solidFill>
                  <a:schemeClr val="tx1"/>
                </a:solidFill>
              </a:rPr>
              <a:t>In a statistical model that predicts levels of social trust from education, age and gender, we find that all three predictors are associated with social trust. Having more education, being older and being a woman is associated with higher levels of social trust.</a:t>
            </a:r>
          </a:p>
        </p:txBody>
      </p:sp>
      <p:sp>
        <p:nvSpPr>
          <p:cNvPr id="12" name="Oval 11">
            <a:extLst>
              <a:ext uri="{FF2B5EF4-FFF2-40B4-BE49-F238E27FC236}">
                <a16:creationId xmlns:a16="http://schemas.microsoft.com/office/drawing/2014/main" id="{84A37073-4082-9244-41C7-CB2A61F76325}"/>
              </a:ext>
            </a:extLst>
          </p:cNvPr>
          <p:cNvSpPr/>
          <p:nvPr/>
        </p:nvSpPr>
        <p:spPr>
          <a:xfrm>
            <a:off x="4489919" y="2913088"/>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a:extLst>
              <a:ext uri="{FF2B5EF4-FFF2-40B4-BE49-F238E27FC236}">
                <a16:creationId xmlns:a16="http://schemas.microsoft.com/office/drawing/2014/main" id="{7A41B6C6-FC70-B923-FC01-506C970D4C82}"/>
              </a:ext>
            </a:extLst>
          </p:cNvPr>
          <p:cNvSpPr/>
          <p:nvPr/>
        </p:nvSpPr>
        <p:spPr>
          <a:xfrm>
            <a:off x="4506341" y="2750497"/>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a:extLst>
              <a:ext uri="{FF2B5EF4-FFF2-40B4-BE49-F238E27FC236}">
                <a16:creationId xmlns:a16="http://schemas.microsoft.com/office/drawing/2014/main" id="{B1719B1F-8800-F33B-3557-A8CBB414DB00}"/>
              </a:ext>
            </a:extLst>
          </p:cNvPr>
          <p:cNvSpPr/>
          <p:nvPr/>
        </p:nvSpPr>
        <p:spPr>
          <a:xfrm>
            <a:off x="4511528" y="2570036"/>
            <a:ext cx="1019907" cy="1912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ectangle 22">
            <a:extLst>
              <a:ext uri="{FF2B5EF4-FFF2-40B4-BE49-F238E27FC236}">
                <a16:creationId xmlns:a16="http://schemas.microsoft.com/office/drawing/2014/main" id="{7A653D51-6060-9DC8-D139-73A8EE54FCEC}"/>
              </a:ext>
            </a:extLst>
          </p:cNvPr>
          <p:cNvSpPr/>
          <p:nvPr/>
        </p:nvSpPr>
        <p:spPr>
          <a:xfrm>
            <a:off x="4418135" y="2334359"/>
            <a:ext cx="1307471" cy="1101431"/>
          </a:xfrm>
          <a:prstGeom prst="rect">
            <a:avLst/>
          </a:prstGeom>
          <a:solidFill>
            <a:schemeClr val="tx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Rectangle 24">
            <a:extLst>
              <a:ext uri="{FF2B5EF4-FFF2-40B4-BE49-F238E27FC236}">
                <a16:creationId xmlns:a16="http://schemas.microsoft.com/office/drawing/2014/main" id="{4B898BB9-86E7-ED8D-5405-6401C2563A62}"/>
              </a:ext>
            </a:extLst>
          </p:cNvPr>
          <p:cNvSpPr/>
          <p:nvPr/>
        </p:nvSpPr>
        <p:spPr>
          <a:xfrm>
            <a:off x="3633082" y="4578268"/>
            <a:ext cx="2484775" cy="118819"/>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This is now the p-value for the entire model</a:t>
            </a:r>
          </a:p>
        </p:txBody>
      </p:sp>
      <p:cxnSp>
        <p:nvCxnSpPr>
          <p:cNvPr id="26" name="Straight Arrow Connector 25">
            <a:extLst>
              <a:ext uri="{FF2B5EF4-FFF2-40B4-BE49-F238E27FC236}">
                <a16:creationId xmlns:a16="http://schemas.microsoft.com/office/drawing/2014/main" id="{56B41D8C-DA0E-7B36-D332-EAA8D5F7DCC2}"/>
              </a:ext>
            </a:extLst>
          </p:cNvPr>
          <p:cNvCxnSpPr>
            <a:cxnSpLocks/>
            <a:stCxn id="25" idx="0"/>
            <a:endCxn id="10" idx="3"/>
          </p:cNvCxnSpPr>
          <p:nvPr/>
        </p:nvCxnSpPr>
        <p:spPr>
          <a:xfrm flipV="1">
            <a:off x="4875470" y="4456471"/>
            <a:ext cx="487541" cy="121796"/>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CAB497E-80F9-D14C-9347-07453AB047D5}"/>
              </a:ext>
            </a:extLst>
          </p:cNvPr>
          <p:cNvSpPr/>
          <p:nvPr/>
        </p:nvSpPr>
        <p:spPr>
          <a:xfrm>
            <a:off x="1008002" y="946485"/>
            <a:ext cx="6086752" cy="586376"/>
          </a:xfrm>
          <a:prstGeom prst="roundRect">
            <a:avLst/>
          </a:prstGeom>
          <a:solidFill>
            <a:srgbClr val="000000">
              <a:alpha val="18824"/>
            </a:srgb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28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P spid="11" grpId="0" animBg="1"/>
      <p:bldP spid="12" grpId="0" animBg="1"/>
      <p:bldP spid="13" grpId="0" animBg="1"/>
      <p:bldP spid="14" grpId="0" animBg="1"/>
      <p:bldP spid="23" grpId="0" animBg="1"/>
      <p:bldP spid="25" grpId="0" animBg="1"/>
    </p:bldLst>
  </p:timing>
</p:sld>
</file>

<file path=ppt/theme/theme1.xml><?xml version="1.0" encoding="utf-8"?>
<a:theme xmlns:a="http://schemas.openxmlformats.org/drawingml/2006/main" name="SOC2069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28</TotalTime>
  <Words>10116</Words>
  <Application>Microsoft Office PowerPoint</Application>
  <PresentationFormat>On-screen Show (16:9)</PresentationFormat>
  <Paragraphs>981</Paragraphs>
  <Slides>98</Slides>
  <Notes>64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98</vt:i4>
      </vt:variant>
    </vt:vector>
  </HeadingPairs>
  <TitlesOfParts>
    <vt:vector size="113" baseType="lpstr">
      <vt:lpstr>ArialMT</vt:lpstr>
      <vt:lpstr>Georgia</vt:lpstr>
      <vt:lpstr>Wingdings</vt:lpstr>
      <vt:lpstr>Bernard MT Condensed</vt:lpstr>
      <vt:lpstr>Calibri</vt:lpstr>
      <vt:lpstr>Arial Black</vt:lpstr>
      <vt:lpstr>Cambria Math</vt:lpstr>
      <vt:lpstr>Courier</vt:lpstr>
      <vt:lpstr>Barlow</vt:lpstr>
      <vt:lpstr>MJXc-TeX-math-I</vt:lpstr>
      <vt:lpstr>Aptos</vt:lpstr>
      <vt:lpstr>Courier New</vt:lpstr>
      <vt:lpstr>Arial</vt:lpstr>
      <vt:lpstr>Arial Narrow</vt:lpstr>
      <vt:lpstr>SOC2069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spirit level” (2010)</vt:lpstr>
      <vt:lpstr>“The spirit level” (2010)</vt:lpstr>
      <vt:lpstr>“The spirit level” (2010)</vt:lpstr>
      <vt:lpstr>“The spirit level” (2010)</vt:lpstr>
      <vt:lpstr>Inequality  Social trust</vt:lpstr>
      <vt:lpstr>Inequality  Social trust</vt:lpstr>
      <vt:lpstr>Inequality  Social trust</vt:lpstr>
      <vt:lpstr>Inequality  Social trust</vt:lpstr>
      <vt:lpstr>Inequality  Social trust</vt:lpstr>
      <vt:lpstr>Inequality  Social trust</vt:lpstr>
      <vt:lpstr>“The spirit level” (2010)</vt:lpstr>
      <vt:lpstr>“The spirit level” (2010)</vt:lpstr>
      <vt:lpstr>“The spirit level” (2010)</vt:lpstr>
      <vt:lpstr>“The spirit level” (2010)</vt:lpstr>
      <vt:lpstr>“The spirit level” (2010)</vt:lpstr>
      <vt:lpstr>“The spirit level”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Estimation</vt:lpstr>
      <vt:lpstr>Estimation</vt:lpstr>
      <vt:lpstr>From (sample) estimation to (population) inference</vt:lpstr>
      <vt:lpstr>Statistical inference</vt:lpstr>
      <vt:lpstr>Inference for simple linear regression</vt:lpstr>
      <vt:lpstr>Confidence interval for the slope</vt:lpstr>
      <vt:lpstr>Quantify the variability of the slope</vt:lpstr>
      <vt:lpstr>Hypothesis test for the slope</vt:lpstr>
      <vt:lpstr>Hypothesis testing framework</vt:lpstr>
      <vt:lpstr>PowerPoint Presentation</vt:lpstr>
      <vt:lpstr>What is a ‘best’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0</TotalTime>
  <Words>15</Words>
  <Application>Microsoft Office PowerPoint</Application>
  <PresentationFormat>On-screen Show (16:9)</PresentationFormat>
  <Paragraphs>8</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 Narrow</vt:lpstr>
      <vt:lpstr>Calibri</vt:lpstr>
      <vt:lpstr>Courier New</vt:lpstr>
      <vt:lpstr>SOC2069 Theme</vt:lpstr>
      <vt:lpstr>Presentation Title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 regression</dc:title>
  <dc:creator>cgmoreh</dc:creator>
  <cp:keywords/>
  <cp:lastModifiedBy>Chris Moreh</cp:lastModifiedBy>
  <cp:revision>2</cp:revision>
  <dcterms:created xsi:type="dcterms:W3CDTF">2023-10-17T10:08:23Z</dcterms:created>
  <dcterms:modified xsi:type="dcterms:W3CDTF">2025-02-04T11:15:39Z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iblio-config">
    <vt:lpwstr>True</vt:lpwstr>
  </property>
  <property fmtid="{D5CDD505-2E9C-101B-9397-08002B2CF9AE}" pid="3" name="header-includes">
    <vt:lpwstr/>
  </property>
  <property fmtid="{D5CDD505-2E9C-101B-9397-08002B2CF9AE}" pid="4" name="include-after">
    <vt:lpwstr/>
  </property>
  <property fmtid="{D5CDD505-2E9C-101B-9397-08002B2CF9AE}" pid="5" name="include-before">
    <vt:lpwstr/>
  </property>
  <property fmtid="{D5CDD505-2E9C-101B-9397-08002B2CF9AE}" pid="6" name="labels">
    <vt:lpwstr/>
  </property>
  <property fmtid="{D5CDD505-2E9C-101B-9397-08002B2CF9AE}" pid="7" name="subtitle">
    <vt:lpwstr>Week 4</vt:lpwstr>
  </property>
  <property fmtid="{D5CDD505-2E9C-101B-9397-08002B2CF9AE}" pid="8" name="toc-title">
    <vt:lpwstr>Table of contents</vt:lpwstr>
  </property>
</Properties>
</file>